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7" r:id="rId41"/>
    <p:sldId id="298" r:id="rId42"/>
    <p:sldId id="299" r:id="rId43"/>
    <p:sldId id="300" r:id="rId44"/>
    <p:sldId id="293" r:id="rId45"/>
    <p:sldId id="294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47" r:id="rId67"/>
    <p:sldId id="321" r:id="rId68"/>
    <p:sldId id="322" r:id="rId69"/>
    <p:sldId id="323" r:id="rId70"/>
    <p:sldId id="324" r:id="rId71"/>
    <p:sldId id="346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8" r:id="rId93"/>
    <p:sldId id="345" r:id="rId94"/>
    <p:sldId id="349" r:id="rId95"/>
    <p:sldId id="350" r:id="rId9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DC7AF-5727-4017-B4B6-2E0309F0223C}" v="1303" dt="2020-08-21T03:59:37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성진" userId="d8567b6e-dba7-4e19-9e06-4ef77fc7cd9e" providerId="ADAL" clId="{597DC7AF-5727-4017-B4B6-2E0309F0223C}"/>
    <pc:docChg chg="undo custSel mod addSld modSld sldOrd">
      <pc:chgData name="변성진" userId="d8567b6e-dba7-4e19-9e06-4ef77fc7cd9e" providerId="ADAL" clId="{597DC7AF-5727-4017-B4B6-2E0309F0223C}" dt="2020-08-21T03:59:39.407" v="15981" actId="1076"/>
      <pc:docMkLst>
        <pc:docMk/>
      </pc:docMkLst>
      <pc:sldChg chg="add">
        <pc:chgData name="변성진" userId="d8567b6e-dba7-4e19-9e06-4ef77fc7cd9e" providerId="ADAL" clId="{597DC7AF-5727-4017-B4B6-2E0309F0223C}" dt="2020-07-17T06:20:51.001" v="0"/>
        <pc:sldMkLst>
          <pc:docMk/>
          <pc:sldMk cId="1641566002" sldId="256"/>
        </pc:sldMkLst>
      </pc:sldChg>
      <pc:sldChg chg="addSp delSp modSp add">
        <pc:chgData name="변성진" userId="d8567b6e-dba7-4e19-9e06-4ef77fc7cd9e" providerId="ADAL" clId="{597DC7AF-5727-4017-B4B6-2E0309F0223C}" dt="2020-07-17T09:25:58.445" v="811" actId="1076"/>
        <pc:sldMkLst>
          <pc:docMk/>
          <pc:sldMk cId="624462829" sldId="257"/>
        </pc:sldMkLst>
        <pc:spChg chg="mod">
          <ac:chgData name="변성진" userId="d8567b6e-dba7-4e19-9e06-4ef77fc7cd9e" providerId="ADAL" clId="{597DC7AF-5727-4017-B4B6-2E0309F0223C}" dt="2020-07-17T06:21:33.400" v="29"/>
          <ac:spMkLst>
            <pc:docMk/>
            <pc:sldMk cId="624462829" sldId="257"/>
            <ac:spMk id="2" creationId="{CFA16DB9-2D8C-457C-8AF1-3A96A8D479DC}"/>
          </ac:spMkLst>
        </pc:spChg>
        <pc:spChg chg="mod">
          <ac:chgData name="변성진" userId="d8567b6e-dba7-4e19-9e06-4ef77fc7cd9e" providerId="ADAL" clId="{597DC7AF-5727-4017-B4B6-2E0309F0223C}" dt="2020-07-17T09:25:58.445" v="811" actId="1076"/>
          <ac:spMkLst>
            <pc:docMk/>
            <pc:sldMk cId="624462829" sldId="257"/>
            <ac:spMk id="3" creationId="{357D9CCD-2BC7-4BFF-9B30-AB6B26443EEF}"/>
          </ac:spMkLst>
        </pc:spChg>
        <pc:spChg chg="add del">
          <ac:chgData name="변성진" userId="d8567b6e-dba7-4e19-9e06-4ef77fc7cd9e" providerId="ADAL" clId="{597DC7AF-5727-4017-B4B6-2E0309F0223C}" dt="2020-07-17T06:21:42.728" v="31"/>
          <ac:spMkLst>
            <pc:docMk/>
            <pc:sldMk cId="624462829" sldId="257"/>
            <ac:spMk id="4" creationId="{EC1EC1BD-4CE7-40DE-99C6-4D104FCDBB5B}"/>
          </ac:spMkLst>
        </pc:spChg>
        <pc:spChg chg="add del">
          <ac:chgData name="변성진" userId="d8567b6e-dba7-4e19-9e06-4ef77fc7cd9e" providerId="ADAL" clId="{597DC7AF-5727-4017-B4B6-2E0309F0223C}" dt="2020-07-17T06:21:42.728" v="31"/>
          <ac:spMkLst>
            <pc:docMk/>
            <pc:sldMk cId="624462829" sldId="257"/>
            <ac:spMk id="5" creationId="{ED26EF1A-06C3-4470-A7ED-56AA1DB0D21C}"/>
          </ac:spMkLst>
        </pc:spChg>
      </pc:sldChg>
      <pc:sldChg chg="addSp modSp add">
        <pc:chgData name="변성진" userId="d8567b6e-dba7-4e19-9e06-4ef77fc7cd9e" providerId="ADAL" clId="{597DC7AF-5727-4017-B4B6-2E0309F0223C}" dt="2020-07-17T09:26:11.174" v="830" actId="1076"/>
        <pc:sldMkLst>
          <pc:docMk/>
          <pc:sldMk cId="3140648741" sldId="258"/>
        </pc:sldMkLst>
        <pc:spChg chg="mod">
          <ac:chgData name="변성진" userId="d8567b6e-dba7-4e19-9e06-4ef77fc7cd9e" providerId="ADAL" clId="{597DC7AF-5727-4017-B4B6-2E0309F0223C}" dt="2020-07-17T09:26:05.375" v="827"/>
          <ac:spMkLst>
            <pc:docMk/>
            <pc:sldMk cId="3140648741" sldId="258"/>
            <ac:spMk id="2" creationId="{2B81A842-8FC7-45D8-94AD-36460D58C77D}"/>
          </ac:spMkLst>
        </pc:spChg>
        <pc:spChg chg="mod">
          <ac:chgData name="변성진" userId="d8567b6e-dba7-4e19-9e06-4ef77fc7cd9e" providerId="ADAL" clId="{597DC7AF-5727-4017-B4B6-2E0309F0223C}" dt="2020-07-17T09:26:05.601" v="828"/>
          <ac:spMkLst>
            <pc:docMk/>
            <pc:sldMk cId="3140648741" sldId="258"/>
            <ac:spMk id="3" creationId="{51278AFF-04ED-49CE-A199-B60B86CFDFCD}"/>
          </ac:spMkLst>
        </pc:spChg>
        <pc:spChg chg="add mod">
          <ac:chgData name="변성진" userId="d8567b6e-dba7-4e19-9e06-4ef77fc7cd9e" providerId="ADAL" clId="{597DC7AF-5727-4017-B4B6-2E0309F0223C}" dt="2020-07-17T09:26:11.174" v="830" actId="1076"/>
          <ac:spMkLst>
            <pc:docMk/>
            <pc:sldMk cId="3140648741" sldId="258"/>
            <ac:spMk id="4" creationId="{38CD8C17-BAA0-4E5C-8997-91E52776DC22}"/>
          </ac:spMkLst>
        </pc:spChg>
      </pc:sldChg>
      <pc:sldChg chg="addSp modSp add">
        <pc:chgData name="변성진" userId="d8567b6e-dba7-4e19-9e06-4ef77fc7cd9e" providerId="ADAL" clId="{597DC7AF-5727-4017-B4B6-2E0309F0223C}" dt="2020-07-19T12:05:39.962" v="1049" actId="1076"/>
        <pc:sldMkLst>
          <pc:docMk/>
          <pc:sldMk cId="2798922012" sldId="259"/>
        </pc:sldMkLst>
        <pc:spChg chg="mod">
          <ac:chgData name="변성진" userId="d8567b6e-dba7-4e19-9e06-4ef77fc7cd9e" providerId="ADAL" clId="{597DC7AF-5727-4017-B4B6-2E0309F0223C}" dt="2020-07-19T11:54:52.789" v="843"/>
          <ac:spMkLst>
            <pc:docMk/>
            <pc:sldMk cId="2798922012" sldId="259"/>
            <ac:spMk id="2" creationId="{77519B3E-AABD-4C5E-978F-6A54A23A1FE9}"/>
          </ac:spMkLst>
        </pc:spChg>
        <pc:spChg chg="mod">
          <ac:chgData name="변성진" userId="d8567b6e-dba7-4e19-9e06-4ef77fc7cd9e" providerId="ADAL" clId="{597DC7AF-5727-4017-B4B6-2E0309F0223C}" dt="2020-07-19T12:04:38.066" v="1045" actId="20577"/>
          <ac:spMkLst>
            <pc:docMk/>
            <pc:sldMk cId="2798922012" sldId="259"/>
            <ac:spMk id="3" creationId="{2EC4BF72-3227-4C5A-96CB-93AD78BA21FB}"/>
          </ac:spMkLst>
        </pc:spChg>
        <pc:spChg chg="add mod">
          <ac:chgData name="변성진" userId="d8567b6e-dba7-4e19-9e06-4ef77fc7cd9e" providerId="ADAL" clId="{597DC7AF-5727-4017-B4B6-2E0309F0223C}" dt="2020-07-19T12:05:39.962" v="1049" actId="1076"/>
          <ac:spMkLst>
            <pc:docMk/>
            <pc:sldMk cId="2798922012" sldId="259"/>
            <ac:spMk id="6" creationId="{CCF6380B-EE1F-4DA8-BCD6-BA920D23BE34}"/>
          </ac:spMkLst>
        </pc:spChg>
        <pc:picChg chg="add mod">
          <ac:chgData name="변성진" userId="d8567b6e-dba7-4e19-9e06-4ef77fc7cd9e" providerId="ADAL" clId="{597DC7AF-5727-4017-B4B6-2E0309F0223C}" dt="2020-07-19T11:55:16.852" v="988" actId="1076"/>
          <ac:picMkLst>
            <pc:docMk/>
            <pc:sldMk cId="2798922012" sldId="259"/>
            <ac:picMk id="4" creationId="{95335BEB-85CA-427F-B64D-F1500F0687DA}"/>
          </ac:picMkLst>
        </pc:picChg>
        <pc:picChg chg="add mod">
          <ac:chgData name="변성진" userId="d8567b6e-dba7-4e19-9e06-4ef77fc7cd9e" providerId="ADAL" clId="{597DC7AF-5727-4017-B4B6-2E0309F0223C}" dt="2020-07-19T12:04:56.109" v="1047" actId="1076"/>
          <ac:picMkLst>
            <pc:docMk/>
            <pc:sldMk cId="2798922012" sldId="259"/>
            <ac:picMk id="5" creationId="{9280E66A-06B5-45BD-BE19-ED14F41E9344}"/>
          </ac:picMkLst>
        </pc:picChg>
      </pc:sldChg>
      <pc:sldChg chg="addSp modSp add">
        <pc:chgData name="변성진" userId="d8567b6e-dba7-4e19-9e06-4ef77fc7cd9e" providerId="ADAL" clId="{597DC7AF-5727-4017-B4B6-2E0309F0223C}" dt="2020-07-19T12:26:08.864" v="1133"/>
        <pc:sldMkLst>
          <pc:docMk/>
          <pc:sldMk cId="3751592841" sldId="260"/>
        </pc:sldMkLst>
        <pc:spChg chg="mod">
          <ac:chgData name="변성진" userId="d8567b6e-dba7-4e19-9e06-4ef77fc7cd9e" providerId="ADAL" clId="{597DC7AF-5727-4017-B4B6-2E0309F0223C}" dt="2020-07-19T12:25:21.609" v="1077"/>
          <ac:spMkLst>
            <pc:docMk/>
            <pc:sldMk cId="3751592841" sldId="260"/>
            <ac:spMk id="2" creationId="{A07ED205-3F2C-4CFD-9885-CFE02685661B}"/>
          </ac:spMkLst>
        </pc:spChg>
        <pc:spChg chg="add mod">
          <ac:chgData name="변성진" userId="d8567b6e-dba7-4e19-9e06-4ef77fc7cd9e" providerId="ADAL" clId="{597DC7AF-5727-4017-B4B6-2E0309F0223C}" dt="2020-07-19T12:26:08.864" v="1133"/>
          <ac:spMkLst>
            <pc:docMk/>
            <pc:sldMk cId="3751592841" sldId="260"/>
            <ac:spMk id="5" creationId="{45166C1B-70E7-45A1-BF42-3B5F76836D69}"/>
          </ac:spMkLst>
        </pc:spChg>
        <pc:picChg chg="add mod">
          <ac:chgData name="변성진" userId="d8567b6e-dba7-4e19-9e06-4ef77fc7cd9e" providerId="ADAL" clId="{597DC7AF-5727-4017-B4B6-2E0309F0223C}" dt="2020-07-19T12:25:14.552" v="1053" actId="14100"/>
          <ac:picMkLst>
            <pc:docMk/>
            <pc:sldMk cId="3751592841" sldId="260"/>
            <ac:picMk id="4" creationId="{EEE6D739-AC5C-4C58-B623-60AA764AE619}"/>
          </ac:picMkLst>
        </pc:picChg>
      </pc:sldChg>
      <pc:sldChg chg="addSp modSp add">
        <pc:chgData name="변성진" userId="d8567b6e-dba7-4e19-9e06-4ef77fc7cd9e" providerId="ADAL" clId="{597DC7AF-5727-4017-B4B6-2E0309F0223C}" dt="2020-07-19T12:36:08.832" v="1143" actId="1076"/>
        <pc:sldMkLst>
          <pc:docMk/>
          <pc:sldMk cId="3613893255" sldId="261"/>
        </pc:sldMkLst>
        <pc:picChg chg="add mod">
          <ac:chgData name="변성진" userId="d8567b6e-dba7-4e19-9e06-4ef77fc7cd9e" providerId="ADAL" clId="{597DC7AF-5727-4017-B4B6-2E0309F0223C}" dt="2020-07-19T12:36:08.832" v="1143" actId="1076"/>
          <ac:picMkLst>
            <pc:docMk/>
            <pc:sldMk cId="3613893255" sldId="261"/>
            <ac:picMk id="4" creationId="{54BA5EFC-0C96-414A-9917-E236C9DED789}"/>
          </ac:picMkLst>
        </pc:picChg>
        <pc:picChg chg="add mod">
          <ac:chgData name="변성진" userId="d8567b6e-dba7-4e19-9e06-4ef77fc7cd9e" providerId="ADAL" clId="{597DC7AF-5727-4017-B4B6-2E0309F0223C}" dt="2020-07-19T12:36:05.519" v="1141" actId="1076"/>
          <ac:picMkLst>
            <pc:docMk/>
            <pc:sldMk cId="3613893255" sldId="261"/>
            <ac:picMk id="5" creationId="{823BE6E5-07AD-45F8-B979-45AB123E9AEA}"/>
          </ac:picMkLst>
        </pc:picChg>
        <pc:picChg chg="add mod">
          <ac:chgData name="변성진" userId="d8567b6e-dba7-4e19-9e06-4ef77fc7cd9e" providerId="ADAL" clId="{597DC7AF-5727-4017-B4B6-2E0309F0223C}" dt="2020-07-19T12:36:07.002" v="1142" actId="1076"/>
          <ac:picMkLst>
            <pc:docMk/>
            <pc:sldMk cId="3613893255" sldId="261"/>
            <ac:picMk id="6" creationId="{BFAD4E07-8A84-4186-A3A9-D66A4E6BF403}"/>
          </ac:picMkLst>
        </pc:picChg>
      </pc:sldChg>
      <pc:sldChg chg="addSp delSp modSp add">
        <pc:chgData name="변성진" userId="d8567b6e-dba7-4e19-9e06-4ef77fc7cd9e" providerId="ADAL" clId="{597DC7AF-5727-4017-B4B6-2E0309F0223C}" dt="2020-07-21T01:19:15.563" v="1156" actId="14100"/>
        <pc:sldMkLst>
          <pc:docMk/>
          <pc:sldMk cId="3757708062" sldId="262"/>
        </pc:sldMkLst>
        <pc:spChg chg="del">
          <ac:chgData name="변성진" userId="d8567b6e-dba7-4e19-9e06-4ef77fc7cd9e" providerId="ADAL" clId="{597DC7AF-5727-4017-B4B6-2E0309F0223C}" dt="2020-07-21T01:17:17.664" v="1149" actId="478"/>
          <ac:spMkLst>
            <pc:docMk/>
            <pc:sldMk cId="3757708062" sldId="262"/>
            <ac:spMk id="3" creationId="{5EA79F6A-666C-4A31-82F5-68B30F2E3D3F}"/>
          </ac:spMkLst>
        </pc:spChg>
        <pc:picChg chg="add mod">
          <ac:chgData name="변성진" userId="d8567b6e-dba7-4e19-9e06-4ef77fc7cd9e" providerId="ADAL" clId="{597DC7AF-5727-4017-B4B6-2E0309F0223C}" dt="2020-07-21T01:17:14.866" v="1148" actId="1076"/>
          <ac:picMkLst>
            <pc:docMk/>
            <pc:sldMk cId="3757708062" sldId="262"/>
            <ac:picMk id="4" creationId="{8DAABA44-1656-4C9C-BEC2-3A4170E62D42}"/>
          </ac:picMkLst>
        </pc:picChg>
        <pc:picChg chg="add mod">
          <ac:chgData name="변성진" userId="d8567b6e-dba7-4e19-9e06-4ef77fc7cd9e" providerId="ADAL" clId="{597DC7AF-5727-4017-B4B6-2E0309F0223C}" dt="2020-07-21T01:19:00.566" v="1152" actId="14100"/>
          <ac:picMkLst>
            <pc:docMk/>
            <pc:sldMk cId="3757708062" sldId="262"/>
            <ac:picMk id="5" creationId="{BF80F516-4EDE-4479-A5FA-B0D237D62BD1}"/>
          </ac:picMkLst>
        </pc:picChg>
        <pc:picChg chg="add mod">
          <ac:chgData name="변성진" userId="d8567b6e-dba7-4e19-9e06-4ef77fc7cd9e" providerId="ADAL" clId="{597DC7AF-5727-4017-B4B6-2E0309F0223C}" dt="2020-07-21T01:19:15.563" v="1156" actId="14100"/>
          <ac:picMkLst>
            <pc:docMk/>
            <pc:sldMk cId="3757708062" sldId="262"/>
            <ac:picMk id="6" creationId="{7D8095E9-C354-4C74-B719-0D4E5DCDD4EE}"/>
          </ac:picMkLst>
        </pc:picChg>
      </pc:sldChg>
      <pc:sldChg chg="addSp modSp add">
        <pc:chgData name="변성진" userId="d8567b6e-dba7-4e19-9e06-4ef77fc7cd9e" providerId="ADAL" clId="{597DC7AF-5727-4017-B4B6-2E0309F0223C}" dt="2020-07-21T01:28:41.268" v="1161" actId="1076"/>
        <pc:sldMkLst>
          <pc:docMk/>
          <pc:sldMk cId="4245298774" sldId="263"/>
        </pc:sldMkLst>
        <pc:picChg chg="add mod">
          <ac:chgData name="변성진" userId="d8567b6e-dba7-4e19-9e06-4ef77fc7cd9e" providerId="ADAL" clId="{597DC7AF-5727-4017-B4B6-2E0309F0223C}" dt="2020-07-21T01:28:41.268" v="1161" actId="1076"/>
          <ac:picMkLst>
            <pc:docMk/>
            <pc:sldMk cId="4245298774" sldId="263"/>
            <ac:picMk id="4" creationId="{2849C7AD-7409-4DAA-8B62-72D59BD5C650}"/>
          </ac:picMkLst>
        </pc:picChg>
      </pc:sldChg>
      <pc:sldChg chg="addSp delSp modSp add">
        <pc:chgData name="변성진" userId="d8567b6e-dba7-4e19-9e06-4ef77fc7cd9e" providerId="ADAL" clId="{597DC7AF-5727-4017-B4B6-2E0309F0223C}" dt="2020-07-22T05:43:54.490" v="2341" actId="20577"/>
        <pc:sldMkLst>
          <pc:docMk/>
          <pc:sldMk cId="2774769520" sldId="264"/>
        </pc:sldMkLst>
        <pc:spChg chg="mod">
          <ac:chgData name="변성진" userId="d8567b6e-dba7-4e19-9e06-4ef77fc7cd9e" providerId="ADAL" clId="{597DC7AF-5727-4017-B4B6-2E0309F0223C}" dt="2020-07-22T05:43:54.490" v="2341" actId="20577"/>
          <ac:spMkLst>
            <pc:docMk/>
            <pc:sldMk cId="2774769520" sldId="264"/>
            <ac:spMk id="3" creationId="{5CBB8977-4F70-4C52-B7BD-1C8AF0337177}"/>
          </ac:spMkLst>
        </pc:spChg>
        <pc:spChg chg="add del">
          <ac:chgData name="변성진" userId="d8567b6e-dba7-4e19-9e06-4ef77fc7cd9e" providerId="ADAL" clId="{597DC7AF-5727-4017-B4B6-2E0309F0223C}" dt="2020-07-22T04:48:02.556" v="1164"/>
          <ac:spMkLst>
            <pc:docMk/>
            <pc:sldMk cId="2774769520" sldId="264"/>
            <ac:spMk id="4" creationId="{50C4236B-6148-4790-83EE-F42610EC0B63}"/>
          </ac:spMkLst>
        </pc:spChg>
        <pc:picChg chg="add mod">
          <ac:chgData name="변성진" userId="d8567b6e-dba7-4e19-9e06-4ef77fc7cd9e" providerId="ADAL" clId="{597DC7AF-5727-4017-B4B6-2E0309F0223C}" dt="2020-07-22T04:48:23.569" v="1194" actId="1076"/>
          <ac:picMkLst>
            <pc:docMk/>
            <pc:sldMk cId="2774769520" sldId="264"/>
            <ac:picMk id="5" creationId="{7871BC00-B8D7-4157-8056-56D67E6BF435}"/>
          </ac:picMkLst>
        </pc:picChg>
        <pc:picChg chg="add del mod">
          <ac:chgData name="변성진" userId="d8567b6e-dba7-4e19-9e06-4ef77fc7cd9e" providerId="ADAL" clId="{597DC7AF-5727-4017-B4B6-2E0309F0223C}" dt="2020-07-22T04:52:48.087" v="1644" actId="478"/>
          <ac:picMkLst>
            <pc:docMk/>
            <pc:sldMk cId="2774769520" sldId="264"/>
            <ac:picMk id="6" creationId="{824A1373-7C6F-4958-9DBC-56C21C14557A}"/>
          </ac:picMkLst>
        </pc:picChg>
        <pc:picChg chg="add mod">
          <ac:chgData name="변성진" userId="d8567b6e-dba7-4e19-9e06-4ef77fc7cd9e" providerId="ADAL" clId="{597DC7AF-5727-4017-B4B6-2E0309F0223C}" dt="2020-07-22T04:59:51.877" v="1798" actId="1076"/>
          <ac:picMkLst>
            <pc:docMk/>
            <pc:sldMk cId="2774769520" sldId="264"/>
            <ac:picMk id="7" creationId="{C90AABB3-5168-489A-87BA-0BA0B2DAEE9A}"/>
          </ac:picMkLst>
        </pc:picChg>
        <pc:picChg chg="add mod">
          <ac:chgData name="변성진" userId="d8567b6e-dba7-4e19-9e06-4ef77fc7cd9e" providerId="ADAL" clId="{597DC7AF-5727-4017-B4B6-2E0309F0223C}" dt="2020-07-22T04:53:47.602" v="1733" actId="1076"/>
          <ac:picMkLst>
            <pc:docMk/>
            <pc:sldMk cId="2774769520" sldId="264"/>
            <ac:picMk id="8" creationId="{AAF0E7BF-0598-4813-BBF4-77DAAD12A2AB}"/>
          </ac:picMkLst>
        </pc:picChg>
      </pc:sldChg>
      <pc:sldChg chg="addSp delSp modSp add modNotesTx">
        <pc:chgData name="변성진" userId="d8567b6e-dba7-4e19-9e06-4ef77fc7cd9e" providerId="ADAL" clId="{597DC7AF-5727-4017-B4B6-2E0309F0223C}" dt="2020-07-22T06:17:38.705" v="2957"/>
        <pc:sldMkLst>
          <pc:docMk/>
          <pc:sldMk cId="1684675330" sldId="265"/>
        </pc:sldMkLst>
        <pc:spChg chg="mod">
          <ac:chgData name="변성진" userId="d8567b6e-dba7-4e19-9e06-4ef77fc7cd9e" providerId="ADAL" clId="{597DC7AF-5727-4017-B4B6-2E0309F0223C}" dt="2020-07-22T05:45:35.200" v="2463"/>
          <ac:spMkLst>
            <pc:docMk/>
            <pc:sldMk cId="1684675330" sldId="265"/>
            <ac:spMk id="2" creationId="{415DE809-B0BB-44CC-ABE0-84609434E875}"/>
          </ac:spMkLst>
        </pc:spChg>
        <pc:spChg chg="del">
          <ac:chgData name="변성진" userId="d8567b6e-dba7-4e19-9e06-4ef77fc7cd9e" providerId="ADAL" clId="{597DC7AF-5727-4017-B4B6-2E0309F0223C}" dt="2020-07-22T05:44:10.026" v="2342"/>
          <ac:spMkLst>
            <pc:docMk/>
            <pc:sldMk cId="1684675330" sldId="265"/>
            <ac:spMk id="3" creationId="{C86407DB-9337-48D4-AEB5-505629B29084}"/>
          </ac:spMkLst>
        </pc:spChg>
        <pc:spChg chg="add mod">
          <ac:chgData name="변성진" userId="d8567b6e-dba7-4e19-9e06-4ef77fc7cd9e" providerId="ADAL" clId="{597DC7AF-5727-4017-B4B6-2E0309F0223C}" dt="2020-07-22T05:50:09.075" v="2952" actId="20577"/>
          <ac:spMkLst>
            <pc:docMk/>
            <pc:sldMk cId="1684675330" sldId="265"/>
            <ac:spMk id="6" creationId="{133E8278-4443-48EF-86C3-F6886E47E5DB}"/>
          </ac:spMkLst>
        </pc:spChg>
        <pc:picChg chg="add del mod">
          <ac:chgData name="변성진" userId="d8567b6e-dba7-4e19-9e06-4ef77fc7cd9e" providerId="ADAL" clId="{597DC7AF-5727-4017-B4B6-2E0309F0223C}" dt="2020-07-22T05:44:13.042" v="2345" actId="478"/>
          <ac:picMkLst>
            <pc:docMk/>
            <pc:sldMk cId="1684675330" sldId="265"/>
            <ac:picMk id="4" creationId="{BFD8F513-96A7-4DAB-A51F-E1020A10B938}"/>
          </ac:picMkLst>
        </pc:picChg>
        <pc:picChg chg="add mod">
          <ac:chgData name="변성진" userId="d8567b6e-dba7-4e19-9e06-4ef77fc7cd9e" providerId="ADAL" clId="{597DC7AF-5727-4017-B4B6-2E0309F0223C}" dt="2020-07-22T05:44:21.413" v="2347" actId="1076"/>
          <ac:picMkLst>
            <pc:docMk/>
            <pc:sldMk cId="1684675330" sldId="265"/>
            <ac:picMk id="7" creationId="{A56234F9-84D9-42BA-8EA7-9F955BF93C40}"/>
          </ac:picMkLst>
        </pc:picChg>
        <pc:picChg chg="add del mod">
          <ac:chgData name="변성진" userId="d8567b6e-dba7-4e19-9e06-4ef77fc7cd9e" providerId="ADAL" clId="{597DC7AF-5727-4017-B4B6-2E0309F0223C}" dt="2020-07-22T06:17:38.705" v="2957"/>
          <ac:picMkLst>
            <pc:docMk/>
            <pc:sldMk cId="1684675330" sldId="265"/>
            <ac:picMk id="8" creationId="{CCB10C5C-BDEC-4398-A4FF-9634523216DC}"/>
          </ac:picMkLst>
        </pc:picChg>
      </pc:sldChg>
      <pc:sldChg chg="addSp modSp add">
        <pc:chgData name="변성진" userId="d8567b6e-dba7-4e19-9e06-4ef77fc7cd9e" providerId="ADAL" clId="{597DC7AF-5727-4017-B4B6-2E0309F0223C}" dt="2020-07-22T06:17:58.533" v="3065"/>
        <pc:sldMkLst>
          <pc:docMk/>
          <pc:sldMk cId="3215732419" sldId="266"/>
        </pc:sldMkLst>
        <pc:spChg chg="mod">
          <ac:chgData name="변성진" userId="d8567b6e-dba7-4e19-9e06-4ef77fc7cd9e" providerId="ADAL" clId="{597DC7AF-5727-4017-B4B6-2E0309F0223C}" dt="2020-07-22T06:17:43.496" v="2959"/>
          <ac:spMkLst>
            <pc:docMk/>
            <pc:sldMk cId="3215732419" sldId="266"/>
            <ac:spMk id="2" creationId="{1D34EF02-0EF5-466D-BA19-8A5EC14D0025}"/>
          </ac:spMkLst>
        </pc:spChg>
        <pc:spChg chg="mod">
          <ac:chgData name="변성진" userId="d8567b6e-dba7-4e19-9e06-4ef77fc7cd9e" providerId="ADAL" clId="{597DC7AF-5727-4017-B4B6-2E0309F0223C}" dt="2020-07-22T06:17:58.533" v="3065"/>
          <ac:spMkLst>
            <pc:docMk/>
            <pc:sldMk cId="3215732419" sldId="266"/>
            <ac:spMk id="3" creationId="{561CA35C-EB91-49A8-93D8-8D60CCEEE687}"/>
          </ac:spMkLst>
        </pc:spChg>
        <pc:picChg chg="add">
          <ac:chgData name="변성진" userId="d8567b6e-dba7-4e19-9e06-4ef77fc7cd9e" providerId="ADAL" clId="{597DC7AF-5727-4017-B4B6-2E0309F0223C}" dt="2020-07-22T06:17:40.552" v="2958"/>
          <ac:picMkLst>
            <pc:docMk/>
            <pc:sldMk cId="3215732419" sldId="266"/>
            <ac:picMk id="4" creationId="{BABC3E1F-8CE9-4482-8BAC-1820F1C40C2C}"/>
          </ac:picMkLst>
        </pc:picChg>
      </pc:sldChg>
      <pc:sldChg chg="addSp modSp add">
        <pc:chgData name="변성진" userId="d8567b6e-dba7-4e19-9e06-4ef77fc7cd9e" providerId="ADAL" clId="{597DC7AF-5727-4017-B4B6-2E0309F0223C}" dt="2020-07-22T07:44:06.371" v="3329" actId="20577"/>
        <pc:sldMkLst>
          <pc:docMk/>
          <pc:sldMk cId="3326332635" sldId="267"/>
        </pc:sldMkLst>
        <pc:spChg chg="mod">
          <ac:chgData name="변성진" userId="d8567b6e-dba7-4e19-9e06-4ef77fc7cd9e" providerId="ADAL" clId="{597DC7AF-5727-4017-B4B6-2E0309F0223C}" dt="2020-07-22T07:44:06.371" v="3329" actId="20577"/>
          <ac:spMkLst>
            <pc:docMk/>
            <pc:sldMk cId="3326332635" sldId="267"/>
            <ac:spMk id="3" creationId="{83FD7976-5983-44C3-A208-B42F978E3D1B}"/>
          </ac:spMkLst>
        </pc:spChg>
        <pc:picChg chg="add mod">
          <ac:chgData name="변성진" userId="d8567b6e-dba7-4e19-9e06-4ef77fc7cd9e" providerId="ADAL" clId="{597DC7AF-5727-4017-B4B6-2E0309F0223C}" dt="2020-07-22T07:43:57.111" v="3279" actId="1076"/>
          <ac:picMkLst>
            <pc:docMk/>
            <pc:sldMk cId="3326332635" sldId="267"/>
            <ac:picMk id="4" creationId="{C0750F8E-AFAB-4728-A073-5E13E5C2F9D9}"/>
          </ac:picMkLst>
        </pc:picChg>
        <pc:picChg chg="add mod">
          <ac:chgData name="변성진" userId="d8567b6e-dba7-4e19-9e06-4ef77fc7cd9e" providerId="ADAL" clId="{597DC7AF-5727-4017-B4B6-2E0309F0223C}" dt="2020-07-22T07:40:25.831" v="3144" actId="1076"/>
          <ac:picMkLst>
            <pc:docMk/>
            <pc:sldMk cId="3326332635" sldId="267"/>
            <ac:picMk id="5" creationId="{002DD51F-5D87-4791-B428-920689C7A810}"/>
          </ac:picMkLst>
        </pc:picChg>
      </pc:sldChg>
      <pc:sldChg chg="addSp modSp add">
        <pc:chgData name="변성진" userId="d8567b6e-dba7-4e19-9e06-4ef77fc7cd9e" providerId="ADAL" clId="{597DC7AF-5727-4017-B4B6-2E0309F0223C}" dt="2020-07-22T07:51:23.047" v="3555" actId="20577"/>
        <pc:sldMkLst>
          <pc:docMk/>
          <pc:sldMk cId="2125816950" sldId="268"/>
        </pc:sldMkLst>
        <pc:spChg chg="mod">
          <ac:chgData name="변성진" userId="d8567b6e-dba7-4e19-9e06-4ef77fc7cd9e" providerId="ADAL" clId="{597DC7AF-5727-4017-B4B6-2E0309F0223C}" dt="2020-07-22T07:51:23.047" v="3555" actId="20577"/>
          <ac:spMkLst>
            <pc:docMk/>
            <pc:sldMk cId="2125816950" sldId="268"/>
            <ac:spMk id="3" creationId="{F14C03D7-0A8B-4082-AD92-624273B6C3BF}"/>
          </ac:spMkLst>
        </pc:spChg>
        <pc:picChg chg="add mod">
          <ac:chgData name="변성진" userId="d8567b6e-dba7-4e19-9e06-4ef77fc7cd9e" providerId="ADAL" clId="{597DC7AF-5727-4017-B4B6-2E0309F0223C}" dt="2020-07-22T07:50:49.788" v="3332" actId="1076"/>
          <ac:picMkLst>
            <pc:docMk/>
            <pc:sldMk cId="2125816950" sldId="268"/>
            <ac:picMk id="4" creationId="{287146F7-993A-44BF-ADD9-711DF0B4336E}"/>
          </ac:picMkLst>
        </pc:picChg>
      </pc:sldChg>
      <pc:sldChg chg="addSp modSp add">
        <pc:chgData name="변성진" userId="d8567b6e-dba7-4e19-9e06-4ef77fc7cd9e" providerId="ADAL" clId="{597DC7AF-5727-4017-B4B6-2E0309F0223C}" dt="2020-07-22T08:11:14.632" v="3558"/>
        <pc:sldMkLst>
          <pc:docMk/>
          <pc:sldMk cId="302436966" sldId="269"/>
        </pc:sldMkLst>
        <pc:spChg chg="mod">
          <ac:chgData name="변성진" userId="d8567b6e-dba7-4e19-9e06-4ef77fc7cd9e" providerId="ADAL" clId="{597DC7AF-5727-4017-B4B6-2E0309F0223C}" dt="2020-07-22T08:11:14.632" v="3558"/>
          <ac:spMkLst>
            <pc:docMk/>
            <pc:sldMk cId="302436966" sldId="269"/>
            <ac:spMk id="2" creationId="{40BA9C4B-3A21-483D-BB61-30CADCCF0316}"/>
          </ac:spMkLst>
        </pc:spChg>
        <pc:picChg chg="add">
          <ac:chgData name="변성진" userId="d8567b6e-dba7-4e19-9e06-4ef77fc7cd9e" providerId="ADAL" clId="{597DC7AF-5727-4017-B4B6-2E0309F0223C}" dt="2020-07-22T08:11:12.389" v="3557"/>
          <ac:picMkLst>
            <pc:docMk/>
            <pc:sldMk cId="302436966" sldId="269"/>
            <ac:picMk id="4" creationId="{50F4022F-2A25-45A4-8EF3-F18DCF4B4ECA}"/>
          </ac:picMkLst>
        </pc:picChg>
      </pc:sldChg>
      <pc:sldChg chg="addSp modSp add">
        <pc:chgData name="변성진" userId="d8567b6e-dba7-4e19-9e06-4ef77fc7cd9e" providerId="ADAL" clId="{597DC7AF-5727-4017-B4B6-2E0309F0223C}" dt="2020-07-22T08:15:22.628" v="3689" actId="20577"/>
        <pc:sldMkLst>
          <pc:docMk/>
          <pc:sldMk cId="327187922" sldId="270"/>
        </pc:sldMkLst>
        <pc:spChg chg="mod">
          <ac:chgData name="변성진" userId="d8567b6e-dba7-4e19-9e06-4ef77fc7cd9e" providerId="ADAL" clId="{597DC7AF-5727-4017-B4B6-2E0309F0223C}" dt="2020-07-22T08:15:22.628" v="3689" actId="20577"/>
          <ac:spMkLst>
            <pc:docMk/>
            <pc:sldMk cId="327187922" sldId="270"/>
            <ac:spMk id="3" creationId="{31FE84E8-B951-48F1-B712-8978E51F9A83}"/>
          </ac:spMkLst>
        </pc:spChg>
        <pc:picChg chg="add">
          <ac:chgData name="변성진" userId="d8567b6e-dba7-4e19-9e06-4ef77fc7cd9e" providerId="ADAL" clId="{597DC7AF-5727-4017-B4B6-2E0309F0223C}" dt="2020-07-22T08:13:50.371" v="3560"/>
          <ac:picMkLst>
            <pc:docMk/>
            <pc:sldMk cId="327187922" sldId="270"/>
            <ac:picMk id="4" creationId="{E5BF9CC8-272C-487F-A84E-34FCD7BB2E7D}"/>
          </ac:picMkLst>
        </pc:picChg>
      </pc:sldChg>
      <pc:sldChg chg="addSp modSp add">
        <pc:chgData name="변성진" userId="d8567b6e-dba7-4e19-9e06-4ef77fc7cd9e" providerId="ADAL" clId="{597DC7AF-5727-4017-B4B6-2E0309F0223C}" dt="2020-07-23T02:19:00.715" v="3801" actId="20577"/>
        <pc:sldMkLst>
          <pc:docMk/>
          <pc:sldMk cId="2307412693" sldId="271"/>
        </pc:sldMkLst>
        <pc:spChg chg="mod">
          <ac:chgData name="변성진" userId="d8567b6e-dba7-4e19-9e06-4ef77fc7cd9e" providerId="ADAL" clId="{597DC7AF-5727-4017-B4B6-2E0309F0223C}" dt="2020-07-23T02:18:33.722" v="3708" actId="20577"/>
          <ac:spMkLst>
            <pc:docMk/>
            <pc:sldMk cId="2307412693" sldId="271"/>
            <ac:spMk id="2" creationId="{3462864A-3150-4AB6-885A-2E5A95917417}"/>
          </ac:spMkLst>
        </pc:spChg>
        <pc:spChg chg="mod">
          <ac:chgData name="변성진" userId="d8567b6e-dba7-4e19-9e06-4ef77fc7cd9e" providerId="ADAL" clId="{597DC7AF-5727-4017-B4B6-2E0309F0223C}" dt="2020-07-23T02:19:00.715" v="3801" actId="20577"/>
          <ac:spMkLst>
            <pc:docMk/>
            <pc:sldMk cId="2307412693" sldId="271"/>
            <ac:spMk id="3" creationId="{FB496150-8C57-43E9-9A23-20F7D87A37E8}"/>
          </ac:spMkLst>
        </pc:spChg>
        <pc:picChg chg="add mod">
          <ac:chgData name="변성진" userId="d8567b6e-dba7-4e19-9e06-4ef77fc7cd9e" providerId="ADAL" clId="{597DC7AF-5727-4017-B4B6-2E0309F0223C}" dt="2020-07-23T02:18:37.230" v="3710" actId="1076"/>
          <ac:picMkLst>
            <pc:docMk/>
            <pc:sldMk cId="2307412693" sldId="271"/>
            <ac:picMk id="4" creationId="{7D204109-AAEC-4A95-A6C8-D5D38DC8BCFB}"/>
          </ac:picMkLst>
        </pc:picChg>
      </pc:sldChg>
      <pc:sldChg chg="addSp delSp modSp add">
        <pc:chgData name="변성진" userId="d8567b6e-dba7-4e19-9e06-4ef77fc7cd9e" providerId="ADAL" clId="{597DC7AF-5727-4017-B4B6-2E0309F0223C}" dt="2020-07-24T07:38:56.790" v="4298" actId="1076"/>
        <pc:sldMkLst>
          <pc:docMk/>
          <pc:sldMk cId="2147355185" sldId="272"/>
        </pc:sldMkLst>
        <pc:spChg chg="mod">
          <ac:chgData name="변성진" userId="d8567b6e-dba7-4e19-9e06-4ef77fc7cd9e" providerId="ADAL" clId="{597DC7AF-5727-4017-B4B6-2E0309F0223C}" dt="2020-07-24T07:32:13.893" v="3835"/>
          <ac:spMkLst>
            <pc:docMk/>
            <pc:sldMk cId="2147355185" sldId="272"/>
            <ac:spMk id="2" creationId="{183A7790-746E-401E-AE32-B2A6D523B019}"/>
          </ac:spMkLst>
        </pc:spChg>
        <pc:spChg chg="del">
          <ac:chgData name="변성진" userId="d8567b6e-dba7-4e19-9e06-4ef77fc7cd9e" providerId="ADAL" clId="{597DC7AF-5727-4017-B4B6-2E0309F0223C}" dt="2020-07-24T07:32:14.456" v="3836"/>
          <ac:spMkLst>
            <pc:docMk/>
            <pc:sldMk cId="2147355185" sldId="272"/>
            <ac:spMk id="3" creationId="{0EAE17C5-D9E4-41A6-B3C8-5A637F67A947}"/>
          </ac:spMkLst>
        </pc:spChg>
        <pc:spChg chg="add mod">
          <ac:chgData name="변성진" userId="d8567b6e-dba7-4e19-9e06-4ef77fc7cd9e" providerId="ADAL" clId="{597DC7AF-5727-4017-B4B6-2E0309F0223C}" dt="2020-07-24T07:36:17.241" v="4277" actId="20577"/>
          <ac:spMkLst>
            <pc:docMk/>
            <pc:sldMk cId="2147355185" sldId="272"/>
            <ac:spMk id="6" creationId="{0960C856-929C-4831-B434-3FB97B64E795}"/>
          </ac:spMkLst>
        </pc:spChg>
        <pc:spChg chg="add mod">
          <ac:chgData name="변성진" userId="d8567b6e-dba7-4e19-9e06-4ef77fc7cd9e" providerId="ADAL" clId="{597DC7AF-5727-4017-B4B6-2E0309F0223C}" dt="2020-07-24T07:38:56.790" v="4298" actId="1076"/>
          <ac:spMkLst>
            <pc:docMk/>
            <pc:sldMk cId="2147355185" sldId="272"/>
            <ac:spMk id="7" creationId="{D48F68BC-1CE4-449F-B2DA-AC48EF9E535B}"/>
          </ac:spMkLst>
        </pc:spChg>
        <pc:picChg chg="add mod">
          <ac:chgData name="변성진" userId="d8567b6e-dba7-4e19-9e06-4ef77fc7cd9e" providerId="ADAL" clId="{597DC7AF-5727-4017-B4B6-2E0309F0223C}" dt="2020-07-24T07:32:15.479" v="3837" actId="1076"/>
          <ac:picMkLst>
            <pc:docMk/>
            <pc:sldMk cId="2147355185" sldId="272"/>
            <ac:picMk id="4" creationId="{D95C18F7-8F88-4EE0-AAD9-C34442155BEE}"/>
          </ac:picMkLst>
        </pc:picChg>
        <pc:picChg chg="add mod">
          <ac:chgData name="변성진" userId="d8567b6e-dba7-4e19-9e06-4ef77fc7cd9e" providerId="ADAL" clId="{597DC7AF-5727-4017-B4B6-2E0309F0223C}" dt="2020-07-24T07:34:05.170" v="3839" actId="1076"/>
          <ac:picMkLst>
            <pc:docMk/>
            <pc:sldMk cId="2147355185" sldId="272"/>
            <ac:picMk id="5" creationId="{1AD45472-E311-4DEF-A1DC-145861D340B4}"/>
          </ac:picMkLst>
        </pc:picChg>
      </pc:sldChg>
      <pc:sldChg chg="addSp modSp add">
        <pc:chgData name="변성진" userId="d8567b6e-dba7-4e19-9e06-4ef77fc7cd9e" providerId="ADAL" clId="{597DC7AF-5727-4017-B4B6-2E0309F0223C}" dt="2020-07-24T07:42:29.826" v="4834" actId="14100"/>
        <pc:sldMkLst>
          <pc:docMk/>
          <pc:sldMk cId="2377447043" sldId="273"/>
        </pc:sldMkLst>
        <pc:spChg chg="mod">
          <ac:chgData name="변성진" userId="d8567b6e-dba7-4e19-9e06-4ef77fc7cd9e" providerId="ADAL" clId="{597DC7AF-5727-4017-B4B6-2E0309F0223C}" dt="2020-07-24T07:39:12.930" v="4306" actId="20577"/>
          <ac:spMkLst>
            <pc:docMk/>
            <pc:sldMk cId="2377447043" sldId="273"/>
            <ac:spMk id="2" creationId="{F2EB38E3-BC78-42F7-A275-B13CFDB764D3}"/>
          </ac:spMkLst>
        </pc:spChg>
        <pc:spChg chg="mod">
          <ac:chgData name="변성진" userId="d8567b6e-dba7-4e19-9e06-4ef77fc7cd9e" providerId="ADAL" clId="{597DC7AF-5727-4017-B4B6-2E0309F0223C}" dt="2020-07-24T07:42:20.948" v="4831" actId="20577"/>
          <ac:spMkLst>
            <pc:docMk/>
            <pc:sldMk cId="2377447043" sldId="273"/>
            <ac:spMk id="3" creationId="{8E9C0AC8-2A11-4301-AAEB-4C9B52DEA31A}"/>
          </ac:spMkLst>
        </pc:spChg>
        <pc:spChg chg="add mod">
          <ac:chgData name="변성진" userId="d8567b6e-dba7-4e19-9e06-4ef77fc7cd9e" providerId="ADAL" clId="{597DC7AF-5727-4017-B4B6-2E0309F0223C}" dt="2020-07-24T07:39:07.006" v="4300" actId="1076"/>
          <ac:spMkLst>
            <pc:docMk/>
            <pc:sldMk cId="2377447043" sldId="273"/>
            <ac:spMk id="4" creationId="{186BF804-CA78-4FE8-9523-81C6C9ABA98C}"/>
          </ac:spMkLst>
        </pc:spChg>
        <pc:picChg chg="add mod">
          <ac:chgData name="변성진" userId="d8567b6e-dba7-4e19-9e06-4ef77fc7cd9e" providerId="ADAL" clId="{597DC7AF-5727-4017-B4B6-2E0309F0223C}" dt="2020-07-24T07:42:29.826" v="4834" actId="14100"/>
          <ac:picMkLst>
            <pc:docMk/>
            <pc:sldMk cId="2377447043" sldId="273"/>
            <ac:picMk id="5" creationId="{D2EED926-9668-4FF5-98EA-6BB17C455787}"/>
          </ac:picMkLst>
        </pc:picChg>
      </pc:sldChg>
      <pc:sldChg chg="addSp delSp modSp add">
        <pc:chgData name="변성진" userId="d8567b6e-dba7-4e19-9e06-4ef77fc7cd9e" providerId="ADAL" clId="{597DC7AF-5727-4017-B4B6-2E0309F0223C}" dt="2020-07-24T07:51:07.201" v="4844" actId="1076"/>
        <pc:sldMkLst>
          <pc:docMk/>
          <pc:sldMk cId="3942186448" sldId="274"/>
        </pc:sldMkLst>
        <pc:spChg chg="del">
          <ac:chgData name="변성진" userId="d8567b6e-dba7-4e19-9e06-4ef77fc7cd9e" providerId="ADAL" clId="{597DC7AF-5727-4017-B4B6-2E0309F0223C}" dt="2020-07-24T07:51:03.282" v="4841"/>
          <ac:spMkLst>
            <pc:docMk/>
            <pc:sldMk cId="3942186448" sldId="274"/>
            <ac:spMk id="3" creationId="{600446A4-2F70-40C9-A8B8-516F6D98AE6E}"/>
          </ac:spMkLst>
        </pc:spChg>
        <pc:picChg chg="add mod">
          <ac:chgData name="변성진" userId="d8567b6e-dba7-4e19-9e06-4ef77fc7cd9e" providerId="ADAL" clId="{597DC7AF-5727-4017-B4B6-2E0309F0223C}" dt="2020-07-24T07:51:01.776" v="4839" actId="1076"/>
          <ac:picMkLst>
            <pc:docMk/>
            <pc:sldMk cId="3942186448" sldId="274"/>
            <ac:picMk id="4" creationId="{386B3ABB-260E-47C2-BCC8-087FCE096B17}"/>
          </ac:picMkLst>
        </pc:picChg>
        <pc:picChg chg="add mod">
          <ac:chgData name="변성진" userId="d8567b6e-dba7-4e19-9e06-4ef77fc7cd9e" providerId="ADAL" clId="{597DC7AF-5727-4017-B4B6-2E0309F0223C}" dt="2020-07-24T07:51:07.201" v="4844" actId="1076"/>
          <ac:picMkLst>
            <pc:docMk/>
            <pc:sldMk cId="3942186448" sldId="274"/>
            <ac:picMk id="5" creationId="{D350DFB5-E863-4790-ABF2-15736B6038CF}"/>
          </ac:picMkLst>
        </pc:picChg>
        <pc:picChg chg="add mod">
          <ac:chgData name="변성진" userId="d8567b6e-dba7-4e19-9e06-4ef77fc7cd9e" providerId="ADAL" clId="{597DC7AF-5727-4017-B4B6-2E0309F0223C}" dt="2020-07-24T07:51:05.927" v="4843" actId="1076"/>
          <ac:picMkLst>
            <pc:docMk/>
            <pc:sldMk cId="3942186448" sldId="274"/>
            <ac:picMk id="6" creationId="{FB720FAC-D194-4F97-88B1-02A992896629}"/>
          </ac:picMkLst>
        </pc:picChg>
      </pc:sldChg>
      <pc:sldChg chg="addSp modSp add">
        <pc:chgData name="변성진" userId="d8567b6e-dba7-4e19-9e06-4ef77fc7cd9e" providerId="ADAL" clId="{597DC7AF-5727-4017-B4B6-2E0309F0223C}" dt="2020-07-24T08:07:32.780" v="5962" actId="20577"/>
        <pc:sldMkLst>
          <pc:docMk/>
          <pc:sldMk cId="97275050" sldId="275"/>
        </pc:sldMkLst>
        <pc:spChg chg="mod">
          <ac:chgData name="변성진" userId="d8567b6e-dba7-4e19-9e06-4ef77fc7cd9e" providerId="ADAL" clId="{597DC7AF-5727-4017-B4B6-2E0309F0223C}" dt="2020-07-24T07:54:58.988" v="4862" actId="20577"/>
          <ac:spMkLst>
            <pc:docMk/>
            <pc:sldMk cId="97275050" sldId="275"/>
            <ac:spMk id="2" creationId="{EFEF2789-8E32-4BF0-BFCF-2624D0565FBA}"/>
          </ac:spMkLst>
        </pc:spChg>
        <pc:spChg chg="mod">
          <ac:chgData name="변성진" userId="d8567b6e-dba7-4e19-9e06-4ef77fc7cd9e" providerId="ADAL" clId="{597DC7AF-5727-4017-B4B6-2E0309F0223C}" dt="2020-07-24T08:07:32.780" v="5962" actId="20577"/>
          <ac:spMkLst>
            <pc:docMk/>
            <pc:sldMk cId="97275050" sldId="275"/>
            <ac:spMk id="3" creationId="{6332EB8D-A941-4B2A-9A5D-5133A12054F9}"/>
          </ac:spMkLst>
        </pc:spChg>
        <pc:spChg chg="add mod">
          <ac:chgData name="변성진" userId="d8567b6e-dba7-4e19-9e06-4ef77fc7cd9e" providerId="ADAL" clId="{597DC7AF-5727-4017-B4B6-2E0309F0223C}" dt="2020-07-24T07:58:59.548" v="5074" actId="1076"/>
          <ac:spMkLst>
            <pc:docMk/>
            <pc:sldMk cId="97275050" sldId="275"/>
            <ac:spMk id="6" creationId="{F75E4814-E581-4520-A979-E2EFE0D2A115}"/>
          </ac:spMkLst>
        </pc:spChg>
        <pc:picChg chg="add mod">
          <ac:chgData name="변성진" userId="d8567b6e-dba7-4e19-9e06-4ef77fc7cd9e" providerId="ADAL" clId="{597DC7AF-5727-4017-B4B6-2E0309F0223C}" dt="2020-07-24T07:56:08.480" v="4983" actId="1076"/>
          <ac:picMkLst>
            <pc:docMk/>
            <pc:sldMk cId="97275050" sldId="275"/>
            <ac:picMk id="4" creationId="{ACD629C1-5A3F-4BFA-9B9E-2F77BD57E85D}"/>
          </ac:picMkLst>
        </pc:picChg>
        <pc:picChg chg="add mod ord">
          <ac:chgData name="변성진" userId="d8567b6e-dba7-4e19-9e06-4ef77fc7cd9e" providerId="ADAL" clId="{597DC7AF-5727-4017-B4B6-2E0309F0223C}" dt="2020-07-24T08:00:44.619" v="5430" actId="167"/>
          <ac:picMkLst>
            <pc:docMk/>
            <pc:sldMk cId="97275050" sldId="275"/>
            <ac:picMk id="5" creationId="{240FB16C-9BCE-485B-95CB-D975AADB5357}"/>
          </ac:picMkLst>
        </pc:picChg>
      </pc:sldChg>
      <pc:sldChg chg="addSp modSp add">
        <pc:chgData name="변성진" userId="d8567b6e-dba7-4e19-9e06-4ef77fc7cd9e" providerId="ADAL" clId="{597DC7AF-5727-4017-B4B6-2E0309F0223C}" dt="2020-07-24T08:10:00.680" v="6372" actId="20577"/>
        <pc:sldMkLst>
          <pc:docMk/>
          <pc:sldMk cId="208542227" sldId="276"/>
        </pc:sldMkLst>
        <pc:spChg chg="mod">
          <ac:chgData name="변성진" userId="d8567b6e-dba7-4e19-9e06-4ef77fc7cd9e" providerId="ADAL" clId="{597DC7AF-5727-4017-B4B6-2E0309F0223C}" dt="2020-07-24T08:10:00.680" v="6372" actId="20577"/>
          <ac:spMkLst>
            <pc:docMk/>
            <pc:sldMk cId="208542227" sldId="276"/>
            <ac:spMk id="3" creationId="{CB448683-E03B-4DA2-BD3A-79896C86D2EE}"/>
          </ac:spMkLst>
        </pc:spChg>
        <pc:picChg chg="add mod">
          <ac:chgData name="변성진" userId="d8567b6e-dba7-4e19-9e06-4ef77fc7cd9e" providerId="ADAL" clId="{597DC7AF-5727-4017-B4B6-2E0309F0223C}" dt="2020-07-24T08:08:34.271" v="6057" actId="1076"/>
          <ac:picMkLst>
            <pc:docMk/>
            <pc:sldMk cId="208542227" sldId="276"/>
            <ac:picMk id="4" creationId="{29F4C14F-DC29-4D44-9168-2DD02B01F5A5}"/>
          </ac:picMkLst>
        </pc:picChg>
      </pc:sldChg>
      <pc:sldChg chg="addSp delSp modSp add">
        <pc:chgData name="변성진" userId="d8567b6e-dba7-4e19-9e06-4ef77fc7cd9e" providerId="ADAL" clId="{597DC7AF-5727-4017-B4B6-2E0309F0223C}" dt="2020-07-30T04:48:58.176" v="6426"/>
        <pc:sldMkLst>
          <pc:docMk/>
          <pc:sldMk cId="2965356358" sldId="277"/>
        </pc:sldMkLst>
        <pc:spChg chg="mod">
          <ac:chgData name="변성진" userId="d8567b6e-dba7-4e19-9e06-4ef77fc7cd9e" providerId="ADAL" clId="{597DC7AF-5727-4017-B4B6-2E0309F0223C}" dt="2020-07-30T03:50:09.056" v="6421" actId="20577"/>
          <ac:spMkLst>
            <pc:docMk/>
            <pc:sldMk cId="2965356358" sldId="277"/>
            <ac:spMk id="2" creationId="{BF079200-D05A-4814-BC7E-23D42A945B9E}"/>
          </ac:spMkLst>
        </pc:spChg>
        <pc:picChg chg="add mod">
          <ac:chgData name="변성진" userId="d8567b6e-dba7-4e19-9e06-4ef77fc7cd9e" providerId="ADAL" clId="{597DC7AF-5727-4017-B4B6-2E0309F0223C}" dt="2020-07-30T03:50:03.026" v="6375" actId="1076"/>
          <ac:picMkLst>
            <pc:docMk/>
            <pc:sldMk cId="2965356358" sldId="277"/>
            <ac:picMk id="4" creationId="{16579F45-94A7-4F5A-BA65-A009E8B3551A}"/>
          </ac:picMkLst>
        </pc:picChg>
        <pc:picChg chg="add del">
          <ac:chgData name="변성진" userId="d8567b6e-dba7-4e19-9e06-4ef77fc7cd9e" providerId="ADAL" clId="{597DC7AF-5727-4017-B4B6-2E0309F0223C}" dt="2020-07-30T04:47:30.396" v="6423"/>
          <ac:picMkLst>
            <pc:docMk/>
            <pc:sldMk cId="2965356358" sldId="277"/>
            <ac:picMk id="5" creationId="{C9762FED-E0EB-488C-AFEA-71C15D413658}"/>
          </ac:picMkLst>
        </pc:picChg>
        <pc:picChg chg="add">
          <ac:chgData name="변성진" userId="d8567b6e-dba7-4e19-9e06-4ef77fc7cd9e" providerId="ADAL" clId="{597DC7AF-5727-4017-B4B6-2E0309F0223C}" dt="2020-07-30T04:47:39.294" v="6424"/>
          <ac:picMkLst>
            <pc:docMk/>
            <pc:sldMk cId="2965356358" sldId="277"/>
            <ac:picMk id="6" creationId="{5C8A4CCF-FC1B-4A45-A1CC-50FD33FB3AAC}"/>
          </ac:picMkLst>
        </pc:picChg>
        <pc:picChg chg="add del">
          <ac:chgData name="변성진" userId="d8567b6e-dba7-4e19-9e06-4ef77fc7cd9e" providerId="ADAL" clId="{597DC7AF-5727-4017-B4B6-2E0309F0223C}" dt="2020-07-30T04:48:58.176" v="6426"/>
          <ac:picMkLst>
            <pc:docMk/>
            <pc:sldMk cId="2965356358" sldId="277"/>
            <ac:picMk id="1026" creationId="{AFE1502F-7F8C-4FC8-9BBD-58915D60C4AA}"/>
          </ac:picMkLst>
        </pc:picChg>
      </pc:sldChg>
      <pc:sldChg chg="addSp add">
        <pc:chgData name="변성진" userId="d8567b6e-dba7-4e19-9e06-4ef77fc7cd9e" providerId="ADAL" clId="{597DC7AF-5727-4017-B4B6-2E0309F0223C}" dt="2020-07-30T04:49:00.664" v="6428"/>
        <pc:sldMkLst>
          <pc:docMk/>
          <pc:sldMk cId="2416555036" sldId="278"/>
        </pc:sldMkLst>
        <pc:picChg chg="add">
          <ac:chgData name="변성진" userId="d8567b6e-dba7-4e19-9e06-4ef77fc7cd9e" providerId="ADAL" clId="{597DC7AF-5727-4017-B4B6-2E0309F0223C}" dt="2020-07-30T04:49:00.664" v="6428"/>
          <ac:picMkLst>
            <pc:docMk/>
            <pc:sldMk cId="2416555036" sldId="278"/>
            <ac:picMk id="2050" creationId="{8D686016-18B1-4DFF-A343-92DE5CBC4907}"/>
          </ac:picMkLst>
        </pc:picChg>
      </pc:sldChg>
      <pc:sldChg chg="addSp delSp modSp add">
        <pc:chgData name="변성진" userId="d8567b6e-dba7-4e19-9e06-4ef77fc7cd9e" providerId="ADAL" clId="{597DC7AF-5727-4017-B4B6-2E0309F0223C}" dt="2020-07-31T03:27:45.833" v="6434" actId="1076"/>
        <pc:sldMkLst>
          <pc:docMk/>
          <pc:sldMk cId="978005703" sldId="279"/>
        </pc:sldMkLst>
        <pc:spChg chg="del">
          <ac:chgData name="변성진" userId="d8567b6e-dba7-4e19-9e06-4ef77fc7cd9e" providerId="ADAL" clId="{597DC7AF-5727-4017-B4B6-2E0309F0223C}" dt="2020-07-30T06:23:51.579" v="6430"/>
          <ac:spMkLst>
            <pc:docMk/>
            <pc:sldMk cId="978005703" sldId="279"/>
            <ac:spMk id="3" creationId="{836F18F3-ED04-4C3D-B8D4-B3B9250B0D07}"/>
          </ac:spMkLst>
        </pc:spChg>
        <pc:picChg chg="add mod">
          <ac:chgData name="변성진" userId="d8567b6e-dba7-4e19-9e06-4ef77fc7cd9e" providerId="ADAL" clId="{597DC7AF-5727-4017-B4B6-2E0309F0223C}" dt="2020-07-31T03:27:45.833" v="6434" actId="1076"/>
          <ac:picMkLst>
            <pc:docMk/>
            <pc:sldMk cId="978005703" sldId="279"/>
            <ac:picMk id="3" creationId="{905E1EDD-1B2C-40E6-942A-A0DD8DC1536B}"/>
          </ac:picMkLst>
        </pc:picChg>
        <pc:picChg chg="add mod">
          <ac:chgData name="변성진" userId="d8567b6e-dba7-4e19-9e06-4ef77fc7cd9e" providerId="ADAL" clId="{597DC7AF-5727-4017-B4B6-2E0309F0223C}" dt="2020-07-30T06:23:53.413" v="6432" actId="1076"/>
          <ac:picMkLst>
            <pc:docMk/>
            <pc:sldMk cId="978005703" sldId="279"/>
            <ac:picMk id="4" creationId="{D82FC34F-0667-410C-8840-7EC419F48A89}"/>
          </ac:picMkLst>
        </pc:picChg>
      </pc:sldChg>
      <pc:sldChg chg="addSp modSp add">
        <pc:chgData name="변성진" userId="d8567b6e-dba7-4e19-9e06-4ef77fc7cd9e" providerId="ADAL" clId="{597DC7AF-5727-4017-B4B6-2E0309F0223C}" dt="2020-08-03T04:52:54.555" v="6759" actId="20577"/>
        <pc:sldMkLst>
          <pc:docMk/>
          <pc:sldMk cId="3247919459" sldId="280"/>
        </pc:sldMkLst>
        <pc:spChg chg="mod">
          <ac:chgData name="변성진" userId="d8567b6e-dba7-4e19-9e06-4ef77fc7cd9e" providerId="ADAL" clId="{597DC7AF-5727-4017-B4B6-2E0309F0223C}" dt="2020-08-03T04:52:54.555" v="6759" actId="20577"/>
          <ac:spMkLst>
            <pc:docMk/>
            <pc:sldMk cId="3247919459" sldId="280"/>
            <ac:spMk id="2" creationId="{CF8B78E0-535C-4B25-9FDE-3F5BBBEA304A}"/>
          </ac:spMkLst>
        </pc:spChg>
        <pc:picChg chg="add mod">
          <ac:chgData name="변성진" userId="d8567b6e-dba7-4e19-9e06-4ef77fc7cd9e" providerId="ADAL" clId="{597DC7AF-5727-4017-B4B6-2E0309F0223C}" dt="2020-08-03T04:50:24.698" v="6438" actId="1076"/>
          <ac:picMkLst>
            <pc:docMk/>
            <pc:sldMk cId="3247919459" sldId="280"/>
            <ac:picMk id="4" creationId="{FD656307-4F91-4E57-B4FF-E685167BCF2B}"/>
          </ac:picMkLst>
        </pc:picChg>
      </pc:sldChg>
      <pc:sldChg chg="addSp modSp add">
        <pc:chgData name="변성진" userId="d8567b6e-dba7-4e19-9e06-4ef77fc7cd9e" providerId="ADAL" clId="{597DC7AF-5727-4017-B4B6-2E0309F0223C}" dt="2020-08-04T08:04:45.910" v="6857"/>
        <pc:sldMkLst>
          <pc:docMk/>
          <pc:sldMk cId="666021232" sldId="281"/>
        </pc:sldMkLst>
        <pc:spChg chg="mod">
          <ac:chgData name="변성진" userId="d8567b6e-dba7-4e19-9e06-4ef77fc7cd9e" providerId="ADAL" clId="{597DC7AF-5727-4017-B4B6-2E0309F0223C}" dt="2020-08-04T08:04:45.910" v="6857"/>
          <ac:spMkLst>
            <pc:docMk/>
            <pc:sldMk cId="666021232" sldId="281"/>
            <ac:spMk id="2" creationId="{37BE9618-429F-44B2-A6BD-1D51DCAE9B02}"/>
          </ac:spMkLst>
        </pc:spChg>
        <pc:picChg chg="add mod">
          <ac:chgData name="변성진" userId="d8567b6e-dba7-4e19-9e06-4ef77fc7cd9e" providerId="ADAL" clId="{597DC7AF-5727-4017-B4B6-2E0309F0223C}" dt="2020-08-04T08:03:39.760" v="6763" actId="1076"/>
          <ac:picMkLst>
            <pc:docMk/>
            <pc:sldMk cId="666021232" sldId="281"/>
            <ac:picMk id="4" creationId="{F1B4B95C-DDA5-4533-BB46-295B126FB2C5}"/>
          </ac:picMkLst>
        </pc:picChg>
      </pc:sldChg>
      <pc:sldChg chg="addSp modSp add">
        <pc:chgData name="변성진" userId="d8567b6e-dba7-4e19-9e06-4ef77fc7cd9e" providerId="ADAL" clId="{597DC7AF-5727-4017-B4B6-2E0309F0223C}" dt="2020-08-04T14:21:54.331" v="6895" actId="1076"/>
        <pc:sldMkLst>
          <pc:docMk/>
          <pc:sldMk cId="905498067" sldId="282"/>
        </pc:sldMkLst>
        <pc:spChg chg="mod">
          <ac:chgData name="변성진" userId="d8567b6e-dba7-4e19-9e06-4ef77fc7cd9e" providerId="ADAL" clId="{597DC7AF-5727-4017-B4B6-2E0309F0223C}" dt="2020-08-04T14:21:44.233" v="6890" actId="20577"/>
          <ac:spMkLst>
            <pc:docMk/>
            <pc:sldMk cId="905498067" sldId="282"/>
            <ac:spMk id="2" creationId="{F0A51619-5B8A-43EA-A7ED-97453FDD20CA}"/>
          </ac:spMkLst>
        </pc:spChg>
        <pc:picChg chg="add mod">
          <ac:chgData name="변성진" userId="d8567b6e-dba7-4e19-9e06-4ef77fc7cd9e" providerId="ADAL" clId="{597DC7AF-5727-4017-B4B6-2E0309F0223C}" dt="2020-08-04T14:21:47.306" v="6893" actId="1076"/>
          <ac:picMkLst>
            <pc:docMk/>
            <pc:sldMk cId="905498067" sldId="282"/>
            <ac:picMk id="4" creationId="{08B4902E-2694-4763-999F-C4E81B139FCF}"/>
          </ac:picMkLst>
        </pc:picChg>
        <pc:picChg chg="add mod">
          <ac:chgData name="변성진" userId="d8567b6e-dba7-4e19-9e06-4ef77fc7cd9e" providerId="ADAL" clId="{597DC7AF-5727-4017-B4B6-2E0309F0223C}" dt="2020-08-04T14:21:54.331" v="6895" actId="1076"/>
          <ac:picMkLst>
            <pc:docMk/>
            <pc:sldMk cId="905498067" sldId="282"/>
            <ac:picMk id="5" creationId="{4CDA498D-4ABD-4DDF-8BCC-C3FA6F19C154}"/>
          </ac:picMkLst>
        </pc:picChg>
      </pc:sldChg>
      <pc:sldChg chg="addSp modSp add">
        <pc:chgData name="변성진" userId="d8567b6e-dba7-4e19-9e06-4ef77fc7cd9e" providerId="ADAL" clId="{597DC7AF-5727-4017-B4B6-2E0309F0223C}" dt="2020-08-04T14:22:25.044" v="6937" actId="20577"/>
        <pc:sldMkLst>
          <pc:docMk/>
          <pc:sldMk cId="3455434169" sldId="283"/>
        </pc:sldMkLst>
        <pc:spChg chg="mod">
          <ac:chgData name="변성진" userId="d8567b6e-dba7-4e19-9e06-4ef77fc7cd9e" providerId="ADAL" clId="{597DC7AF-5727-4017-B4B6-2E0309F0223C}" dt="2020-08-04T14:22:25.044" v="6937" actId="20577"/>
          <ac:spMkLst>
            <pc:docMk/>
            <pc:sldMk cId="3455434169" sldId="283"/>
            <ac:spMk id="2" creationId="{C0D5AE83-E710-403C-8ADC-2AA3773DAB41}"/>
          </ac:spMkLst>
        </pc:spChg>
        <pc:picChg chg="add">
          <ac:chgData name="변성진" userId="d8567b6e-dba7-4e19-9e06-4ef77fc7cd9e" providerId="ADAL" clId="{597DC7AF-5727-4017-B4B6-2E0309F0223C}" dt="2020-08-04T14:22:19.330" v="6897"/>
          <ac:picMkLst>
            <pc:docMk/>
            <pc:sldMk cId="3455434169" sldId="283"/>
            <ac:picMk id="4" creationId="{4A0F0F0D-A897-4F5A-A93E-AA62F0ABF743}"/>
          </ac:picMkLst>
        </pc:picChg>
      </pc:sldChg>
      <pc:sldChg chg="addSp delSp modSp add">
        <pc:chgData name="변성진" userId="d8567b6e-dba7-4e19-9e06-4ef77fc7cd9e" providerId="ADAL" clId="{597DC7AF-5727-4017-B4B6-2E0309F0223C}" dt="2020-08-05T06:38:54.273" v="7030" actId="1076"/>
        <pc:sldMkLst>
          <pc:docMk/>
          <pc:sldMk cId="414717794" sldId="284"/>
        </pc:sldMkLst>
        <pc:spChg chg="mod">
          <ac:chgData name="변성진" userId="d8567b6e-dba7-4e19-9e06-4ef77fc7cd9e" providerId="ADAL" clId="{597DC7AF-5727-4017-B4B6-2E0309F0223C}" dt="2020-08-05T06:38:52.702" v="7028"/>
          <ac:spMkLst>
            <pc:docMk/>
            <pc:sldMk cId="414717794" sldId="284"/>
            <ac:spMk id="2" creationId="{6950B903-BCB8-4EDC-8E4F-87873FB07A17}"/>
          </ac:spMkLst>
        </pc:spChg>
        <pc:spChg chg="del">
          <ac:chgData name="변성진" userId="d8567b6e-dba7-4e19-9e06-4ef77fc7cd9e" providerId="ADAL" clId="{597DC7AF-5727-4017-B4B6-2E0309F0223C}" dt="2020-08-05T06:38:52.948" v="7029"/>
          <ac:spMkLst>
            <pc:docMk/>
            <pc:sldMk cId="414717794" sldId="284"/>
            <ac:spMk id="3" creationId="{0B3DA956-0A03-40DA-B9DE-A868DC7E6346}"/>
          </ac:spMkLst>
        </pc:spChg>
        <pc:picChg chg="add mod">
          <ac:chgData name="변성진" userId="d8567b6e-dba7-4e19-9e06-4ef77fc7cd9e" providerId="ADAL" clId="{597DC7AF-5727-4017-B4B6-2E0309F0223C}" dt="2020-08-05T06:38:54.273" v="7030" actId="1076"/>
          <ac:picMkLst>
            <pc:docMk/>
            <pc:sldMk cId="414717794" sldId="284"/>
            <ac:picMk id="4" creationId="{69873E09-D9DF-47C6-8D23-B51DE2663050}"/>
          </ac:picMkLst>
        </pc:picChg>
      </pc:sldChg>
      <pc:sldChg chg="addSp modSp add">
        <pc:chgData name="변성진" userId="d8567b6e-dba7-4e19-9e06-4ef77fc7cd9e" providerId="ADAL" clId="{597DC7AF-5727-4017-B4B6-2E0309F0223C}" dt="2020-08-11T07:58:14.819" v="7042" actId="1076"/>
        <pc:sldMkLst>
          <pc:docMk/>
          <pc:sldMk cId="166600765" sldId="285"/>
        </pc:sldMkLst>
        <pc:picChg chg="add mod">
          <ac:chgData name="변성진" userId="d8567b6e-dba7-4e19-9e06-4ef77fc7cd9e" providerId="ADAL" clId="{597DC7AF-5727-4017-B4B6-2E0309F0223C}" dt="2020-08-11T07:49:45.321" v="7035" actId="1076"/>
          <ac:picMkLst>
            <pc:docMk/>
            <pc:sldMk cId="166600765" sldId="285"/>
            <ac:picMk id="4" creationId="{07070F89-7327-4347-8756-9065BDF0E8F1}"/>
          </ac:picMkLst>
        </pc:picChg>
        <pc:picChg chg="add">
          <ac:chgData name="변성진" userId="d8567b6e-dba7-4e19-9e06-4ef77fc7cd9e" providerId="ADAL" clId="{597DC7AF-5727-4017-B4B6-2E0309F0223C}" dt="2020-08-11T07:53:47.269" v="7036"/>
          <ac:picMkLst>
            <pc:docMk/>
            <pc:sldMk cId="166600765" sldId="285"/>
            <ac:picMk id="5" creationId="{5F8C276C-6EDA-4E8F-8D06-FD1D0149C9A2}"/>
          </ac:picMkLst>
        </pc:picChg>
        <pc:picChg chg="add mod">
          <ac:chgData name="변성진" userId="d8567b6e-dba7-4e19-9e06-4ef77fc7cd9e" providerId="ADAL" clId="{597DC7AF-5727-4017-B4B6-2E0309F0223C}" dt="2020-08-11T07:56:01.907" v="7038" actId="1076"/>
          <ac:picMkLst>
            <pc:docMk/>
            <pc:sldMk cId="166600765" sldId="285"/>
            <ac:picMk id="6" creationId="{7DAF9C8C-2A8B-4132-B1FE-402BD57EF718}"/>
          </ac:picMkLst>
        </pc:picChg>
        <pc:picChg chg="add mod">
          <ac:chgData name="변성진" userId="d8567b6e-dba7-4e19-9e06-4ef77fc7cd9e" providerId="ADAL" clId="{597DC7AF-5727-4017-B4B6-2E0309F0223C}" dt="2020-08-11T07:56:50.944" v="7040" actId="1076"/>
          <ac:picMkLst>
            <pc:docMk/>
            <pc:sldMk cId="166600765" sldId="285"/>
            <ac:picMk id="7" creationId="{B295DAB6-A24D-41C3-8D8D-5753E3C25D7C}"/>
          </ac:picMkLst>
        </pc:picChg>
        <pc:picChg chg="add mod">
          <ac:chgData name="변성진" userId="d8567b6e-dba7-4e19-9e06-4ef77fc7cd9e" providerId="ADAL" clId="{597DC7AF-5727-4017-B4B6-2E0309F0223C}" dt="2020-08-11T07:58:14.819" v="7042" actId="1076"/>
          <ac:picMkLst>
            <pc:docMk/>
            <pc:sldMk cId="166600765" sldId="285"/>
            <ac:picMk id="8" creationId="{566ABD5D-4F06-405D-918F-27F5E4525B61}"/>
          </ac:picMkLst>
        </pc:picChg>
      </pc:sldChg>
      <pc:sldChg chg="addSp delSp modSp add">
        <pc:chgData name="변성진" userId="d8567b6e-dba7-4e19-9e06-4ef77fc7cd9e" providerId="ADAL" clId="{597DC7AF-5727-4017-B4B6-2E0309F0223C}" dt="2020-08-11T08:42:44.091" v="7054" actId="1076"/>
        <pc:sldMkLst>
          <pc:docMk/>
          <pc:sldMk cId="3691366714" sldId="286"/>
        </pc:sldMkLst>
        <pc:spChg chg="del">
          <ac:chgData name="변성진" userId="d8567b6e-dba7-4e19-9e06-4ef77fc7cd9e" providerId="ADAL" clId="{597DC7AF-5727-4017-B4B6-2E0309F0223C}" dt="2020-08-11T08:25:54.599" v="7047"/>
          <ac:spMkLst>
            <pc:docMk/>
            <pc:sldMk cId="3691366714" sldId="286"/>
            <ac:spMk id="3" creationId="{4986B724-C46A-49B0-8BEB-C1410C6E79DD}"/>
          </ac:spMkLst>
        </pc:spChg>
        <pc:picChg chg="add mod">
          <ac:chgData name="변성진" userId="d8567b6e-dba7-4e19-9e06-4ef77fc7cd9e" providerId="ADAL" clId="{597DC7AF-5727-4017-B4B6-2E0309F0223C}" dt="2020-08-11T08:25:59.496" v="7050" actId="1076"/>
          <ac:picMkLst>
            <pc:docMk/>
            <pc:sldMk cId="3691366714" sldId="286"/>
            <ac:picMk id="4" creationId="{2BA5E3BC-A1E6-4DBB-BEE7-CDF5A97BD990}"/>
          </ac:picMkLst>
        </pc:picChg>
        <pc:picChg chg="add mod">
          <ac:chgData name="변성진" userId="d8567b6e-dba7-4e19-9e06-4ef77fc7cd9e" providerId="ADAL" clId="{597DC7AF-5727-4017-B4B6-2E0309F0223C}" dt="2020-08-11T08:26:00.577" v="7051" actId="1076"/>
          <ac:picMkLst>
            <pc:docMk/>
            <pc:sldMk cId="3691366714" sldId="286"/>
            <ac:picMk id="5" creationId="{4DA78768-5F8B-4A0B-8EC8-EBCCF1BECCE5}"/>
          </ac:picMkLst>
        </pc:picChg>
        <pc:picChg chg="add mod">
          <ac:chgData name="변성진" userId="d8567b6e-dba7-4e19-9e06-4ef77fc7cd9e" providerId="ADAL" clId="{597DC7AF-5727-4017-B4B6-2E0309F0223C}" dt="2020-08-11T08:26:02.070" v="7052" actId="1076"/>
          <ac:picMkLst>
            <pc:docMk/>
            <pc:sldMk cId="3691366714" sldId="286"/>
            <ac:picMk id="6" creationId="{B7870439-ECDE-4A90-ADEF-7F9E4562C405}"/>
          </ac:picMkLst>
        </pc:picChg>
        <pc:picChg chg="add mod">
          <ac:chgData name="변성진" userId="d8567b6e-dba7-4e19-9e06-4ef77fc7cd9e" providerId="ADAL" clId="{597DC7AF-5727-4017-B4B6-2E0309F0223C}" dt="2020-08-11T08:42:44.091" v="7054" actId="1076"/>
          <ac:picMkLst>
            <pc:docMk/>
            <pc:sldMk cId="3691366714" sldId="286"/>
            <ac:picMk id="7" creationId="{2C740FBD-D4E7-4C36-90E5-17126D1BFAC8}"/>
          </ac:picMkLst>
        </pc:picChg>
      </pc:sldChg>
      <pc:sldChg chg="addSp modSp add">
        <pc:chgData name="변성진" userId="d8567b6e-dba7-4e19-9e06-4ef77fc7cd9e" providerId="ADAL" clId="{597DC7AF-5727-4017-B4B6-2E0309F0223C}" dt="2020-08-11T08:53:41.510" v="7167" actId="1076"/>
        <pc:sldMkLst>
          <pc:docMk/>
          <pc:sldMk cId="1772795133" sldId="287"/>
        </pc:sldMkLst>
        <pc:spChg chg="mod">
          <ac:chgData name="변성진" userId="d8567b6e-dba7-4e19-9e06-4ef77fc7cd9e" providerId="ADAL" clId="{597DC7AF-5727-4017-B4B6-2E0309F0223C}" dt="2020-08-11T08:42:52.467" v="7079" actId="20577"/>
          <ac:spMkLst>
            <pc:docMk/>
            <pc:sldMk cId="1772795133" sldId="287"/>
            <ac:spMk id="2" creationId="{B5B653A4-BEEB-4FD3-ABF9-CA5A57245F8E}"/>
          </ac:spMkLst>
        </pc:spChg>
        <pc:spChg chg="mod">
          <ac:chgData name="변성진" userId="d8567b6e-dba7-4e19-9e06-4ef77fc7cd9e" providerId="ADAL" clId="{597DC7AF-5727-4017-B4B6-2E0309F0223C}" dt="2020-08-11T08:47:11.403" v="7163" actId="20577"/>
          <ac:spMkLst>
            <pc:docMk/>
            <pc:sldMk cId="1772795133" sldId="287"/>
            <ac:spMk id="3" creationId="{37511B97-1826-4CF0-B5C7-79315C77BE29}"/>
          </ac:spMkLst>
        </pc:spChg>
        <pc:picChg chg="add mod">
          <ac:chgData name="변성진" userId="d8567b6e-dba7-4e19-9e06-4ef77fc7cd9e" providerId="ADAL" clId="{597DC7AF-5727-4017-B4B6-2E0309F0223C}" dt="2020-08-11T08:47:07.885" v="7144" actId="1076"/>
          <ac:picMkLst>
            <pc:docMk/>
            <pc:sldMk cId="1772795133" sldId="287"/>
            <ac:picMk id="4" creationId="{38E701E9-4A4E-4511-B2A5-E80003E122A1}"/>
          </ac:picMkLst>
        </pc:picChg>
        <pc:picChg chg="add mod">
          <ac:chgData name="변성진" userId="d8567b6e-dba7-4e19-9e06-4ef77fc7cd9e" providerId="ADAL" clId="{597DC7AF-5727-4017-B4B6-2E0309F0223C}" dt="2020-08-11T08:47:20.344" v="7165" actId="1076"/>
          <ac:picMkLst>
            <pc:docMk/>
            <pc:sldMk cId="1772795133" sldId="287"/>
            <ac:picMk id="5" creationId="{344B7E3F-A5DE-425B-B18A-7341B0411DB0}"/>
          </ac:picMkLst>
        </pc:picChg>
        <pc:picChg chg="add mod">
          <ac:chgData name="변성진" userId="d8567b6e-dba7-4e19-9e06-4ef77fc7cd9e" providerId="ADAL" clId="{597DC7AF-5727-4017-B4B6-2E0309F0223C}" dt="2020-08-11T08:53:41.510" v="7167" actId="1076"/>
          <ac:picMkLst>
            <pc:docMk/>
            <pc:sldMk cId="1772795133" sldId="287"/>
            <ac:picMk id="6" creationId="{E7EF506B-D4D9-4280-B1B5-465D63570B4F}"/>
          </ac:picMkLst>
        </pc:picChg>
      </pc:sldChg>
      <pc:sldChg chg="addSp delSp modSp add">
        <pc:chgData name="변성진" userId="d8567b6e-dba7-4e19-9e06-4ef77fc7cd9e" providerId="ADAL" clId="{597DC7AF-5727-4017-B4B6-2E0309F0223C}" dt="2020-08-12T07:44:59.093" v="7213" actId="1076"/>
        <pc:sldMkLst>
          <pc:docMk/>
          <pc:sldMk cId="696029624" sldId="288"/>
        </pc:sldMkLst>
        <pc:spChg chg="mod">
          <ac:chgData name="변성진" userId="d8567b6e-dba7-4e19-9e06-4ef77fc7cd9e" providerId="ADAL" clId="{597DC7AF-5727-4017-B4B6-2E0309F0223C}" dt="2020-08-12T07:44:44.046" v="7207"/>
          <ac:spMkLst>
            <pc:docMk/>
            <pc:sldMk cId="696029624" sldId="288"/>
            <ac:spMk id="2" creationId="{D527DCC4-DF9D-4D27-A582-F5BCB1FCB061}"/>
          </ac:spMkLst>
        </pc:spChg>
        <pc:spChg chg="del">
          <ac:chgData name="변성진" userId="d8567b6e-dba7-4e19-9e06-4ef77fc7cd9e" providerId="ADAL" clId="{597DC7AF-5727-4017-B4B6-2E0309F0223C}" dt="2020-08-12T07:44:54.873" v="7210"/>
          <ac:spMkLst>
            <pc:docMk/>
            <pc:sldMk cId="696029624" sldId="288"/>
            <ac:spMk id="3" creationId="{2590DC6E-A9E1-4AC2-ABD5-DA4DC83AB4BC}"/>
          </ac:spMkLst>
        </pc:spChg>
        <pc:picChg chg="add mod">
          <ac:chgData name="변성진" userId="d8567b6e-dba7-4e19-9e06-4ef77fc7cd9e" providerId="ADAL" clId="{597DC7AF-5727-4017-B4B6-2E0309F0223C}" dt="2020-08-12T07:44:57.339" v="7211" actId="1076"/>
          <ac:picMkLst>
            <pc:docMk/>
            <pc:sldMk cId="696029624" sldId="288"/>
            <ac:picMk id="4" creationId="{AA161F09-5802-410B-B750-FF7A0F3E0DFA}"/>
          </ac:picMkLst>
        </pc:picChg>
        <pc:picChg chg="add mod">
          <ac:chgData name="변성진" userId="d8567b6e-dba7-4e19-9e06-4ef77fc7cd9e" providerId="ADAL" clId="{597DC7AF-5727-4017-B4B6-2E0309F0223C}" dt="2020-08-12T07:44:59.093" v="7213" actId="1076"/>
          <ac:picMkLst>
            <pc:docMk/>
            <pc:sldMk cId="696029624" sldId="288"/>
            <ac:picMk id="5" creationId="{A00E059A-F203-4F67-BCE9-DE805E70CCAA}"/>
          </ac:picMkLst>
        </pc:picChg>
      </pc:sldChg>
      <pc:sldChg chg="addSp modSp add">
        <pc:chgData name="변성진" userId="d8567b6e-dba7-4e19-9e06-4ef77fc7cd9e" providerId="ADAL" clId="{597DC7AF-5727-4017-B4B6-2E0309F0223C}" dt="2020-08-12T08:29:56.601" v="7386" actId="20577"/>
        <pc:sldMkLst>
          <pc:docMk/>
          <pc:sldMk cId="4187323756" sldId="289"/>
        </pc:sldMkLst>
        <pc:spChg chg="mod">
          <ac:chgData name="변성진" userId="d8567b6e-dba7-4e19-9e06-4ef77fc7cd9e" providerId="ADAL" clId="{597DC7AF-5727-4017-B4B6-2E0309F0223C}" dt="2020-08-12T08:29:24.603" v="7243" actId="20577"/>
          <ac:spMkLst>
            <pc:docMk/>
            <pc:sldMk cId="4187323756" sldId="289"/>
            <ac:spMk id="2" creationId="{6680256D-53B7-479A-A3BA-18B85EEE1A95}"/>
          </ac:spMkLst>
        </pc:spChg>
        <pc:spChg chg="mod">
          <ac:chgData name="변성진" userId="d8567b6e-dba7-4e19-9e06-4ef77fc7cd9e" providerId="ADAL" clId="{597DC7AF-5727-4017-B4B6-2E0309F0223C}" dt="2020-08-12T08:29:56.601" v="7386" actId="20577"/>
          <ac:spMkLst>
            <pc:docMk/>
            <pc:sldMk cId="4187323756" sldId="289"/>
            <ac:spMk id="3" creationId="{9CEE1834-B79D-4ECB-B89A-73BF2A6C3D31}"/>
          </ac:spMkLst>
        </pc:spChg>
        <pc:picChg chg="add mod">
          <ac:chgData name="변성진" userId="d8567b6e-dba7-4e19-9e06-4ef77fc7cd9e" providerId="ADAL" clId="{597DC7AF-5727-4017-B4B6-2E0309F0223C}" dt="2020-08-12T08:29:32.297" v="7245" actId="1076"/>
          <ac:picMkLst>
            <pc:docMk/>
            <pc:sldMk cId="4187323756" sldId="289"/>
            <ac:picMk id="4" creationId="{9BCCF068-F3BF-4019-9B7C-52E4DB8AFDD9}"/>
          </ac:picMkLst>
        </pc:picChg>
      </pc:sldChg>
      <pc:sldChg chg="modSp add">
        <pc:chgData name="변성진" userId="d8567b6e-dba7-4e19-9e06-4ef77fc7cd9e" providerId="ADAL" clId="{597DC7AF-5727-4017-B4B6-2E0309F0223C}" dt="2020-08-13T03:47:08.454" v="7633" actId="1076"/>
        <pc:sldMkLst>
          <pc:docMk/>
          <pc:sldMk cId="2529693588" sldId="290"/>
        </pc:sldMkLst>
        <pc:spChg chg="mod">
          <ac:chgData name="변성진" userId="d8567b6e-dba7-4e19-9e06-4ef77fc7cd9e" providerId="ADAL" clId="{597DC7AF-5727-4017-B4B6-2E0309F0223C}" dt="2020-08-13T03:47:08.454" v="7633" actId="1076"/>
          <ac:spMkLst>
            <pc:docMk/>
            <pc:sldMk cId="2529693588" sldId="290"/>
            <ac:spMk id="2" creationId="{7696D78F-E1D0-4E8D-8839-F57C89CC3ABA}"/>
          </ac:spMkLst>
        </pc:spChg>
        <pc:spChg chg="mod">
          <ac:chgData name="변성진" userId="d8567b6e-dba7-4e19-9e06-4ef77fc7cd9e" providerId="ADAL" clId="{597DC7AF-5727-4017-B4B6-2E0309F0223C}" dt="2020-08-13T03:47:06.206" v="7632" actId="1076"/>
          <ac:spMkLst>
            <pc:docMk/>
            <pc:sldMk cId="2529693588" sldId="290"/>
            <ac:spMk id="3" creationId="{567A4E3C-A3E7-4CC3-99AC-334ED48A3F4E}"/>
          </ac:spMkLst>
        </pc:spChg>
      </pc:sldChg>
      <pc:sldChg chg="addSp modSp add">
        <pc:chgData name="변성진" userId="d8567b6e-dba7-4e19-9e06-4ef77fc7cd9e" providerId="ADAL" clId="{597DC7AF-5727-4017-B4B6-2E0309F0223C}" dt="2020-08-13T05:08:53.100" v="7790" actId="20577"/>
        <pc:sldMkLst>
          <pc:docMk/>
          <pc:sldMk cId="3572379862" sldId="291"/>
        </pc:sldMkLst>
        <pc:spChg chg="mod">
          <ac:chgData name="변성진" userId="d8567b6e-dba7-4e19-9e06-4ef77fc7cd9e" providerId="ADAL" clId="{597DC7AF-5727-4017-B4B6-2E0309F0223C}" dt="2020-08-13T04:08:23.435" v="7646"/>
          <ac:spMkLst>
            <pc:docMk/>
            <pc:sldMk cId="3572379862" sldId="291"/>
            <ac:spMk id="2" creationId="{3E480DDA-8F21-4C43-9C5B-86CC3A0462DE}"/>
          </ac:spMkLst>
        </pc:spChg>
        <pc:spChg chg="mod">
          <ac:chgData name="변성진" userId="d8567b6e-dba7-4e19-9e06-4ef77fc7cd9e" providerId="ADAL" clId="{597DC7AF-5727-4017-B4B6-2E0309F0223C}" dt="2020-08-13T05:08:53.100" v="7790" actId="20577"/>
          <ac:spMkLst>
            <pc:docMk/>
            <pc:sldMk cId="3572379862" sldId="291"/>
            <ac:spMk id="3" creationId="{579C6204-4DCD-4DA2-BB68-FA67B86AF1D1}"/>
          </ac:spMkLst>
        </pc:spChg>
        <pc:picChg chg="add mod">
          <ac:chgData name="변성진" userId="d8567b6e-dba7-4e19-9e06-4ef77fc7cd9e" providerId="ADAL" clId="{597DC7AF-5727-4017-B4B6-2E0309F0223C}" dt="2020-08-13T04:08:25.480" v="7648" actId="1076"/>
          <ac:picMkLst>
            <pc:docMk/>
            <pc:sldMk cId="3572379862" sldId="291"/>
            <ac:picMk id="4" creationId="{A8AEF2A7-67BE-4969-8DC4-5E2120EFDC07}"/>
          </ac:picMkLst>
        </pc:picChg>
      </pc:sldChg>
      <pc:sldChg chg="modSp add">
        <pc:chgData name="변성진" userId="d8567b6e-dba7-4e19-9e06-4ef77fc7cd9e" providerId="ADAL" clId="{597DC7AF-5727-4017-B4B6-2E0309F0223C}" dt="2020-08-13T05:10:51.070" v="8121"/>
        <pc:sldMkLst>
          <pc:docMk/>
          <pc:sldMk cId="4075145603" sldId="292"/>
        </pc:sldMkLst>
        <pc:spChg chg="mod">
          <ac:chgData name="변성진" userId="d8567b6e-dba7-4e19-9e06-4ef77fc7cd9e" providerId="ADAL" clId="{597DC7AF-5727-4017-B4B6-2E0309F0223C}" dt="2020-08-13T05:09:01.141" v="7805"/>
          <ac:spMkLst>
            <pc:docMk/>
            <pc:sldMk cId="4075145603" sldId="292"/>
            <ac:spMk id="2" creationId="{6914F279-F432-4A37-8D00-5B42914DB64D}"/>
          </ac:spMkLst>
        </pc:spChg>
        <pc:spChg chg="mod">
          <ac:chgData name="변성진" userId="d8567b6e-dba7-4e19-9e06-4ef77fc7cd9e" providerId="ADAL" clId="{597DC7AF-5727-4017-B4B6-2E0309F0223C}" dt="2020-08-13T05:10:51.070" v="8121"/>
          <ac:spMkLst>
            <pc:docMk/>
            <pc:sldMk cId="4075145603" sldId="292"/>
            <ac:spMk id="3" creationId="{FD245520-9E9F-4016-A691-8EAA446A7322}"/>
          </ac:spMkLst>
        </pc:spChg>
      </pc:sldChg>
      <pc:sldChg chg="modSp add">
        <pc:chgData name="변성진" userId="d8567b6e-dba7-4e19-9e06-4ef77fc7cd9e" providerId="ADAL" clId="{597DC7AF-5727-4017-B4B6-2E0309F0223C}" dt="2020-08-13T05:18:58.497" v="8804" actId="20577"/>
        <pc:sldMkLst>
          <pc:docMk/>
          <pc:sldMk cId="12931915" sldId="293"/>
        </pc:sldMkLst>
        <pc:spChg chg="mod">
          <ac:chgData name="변성진" userId="d8567b6e-dba7-4e19-9e06-4ef77fc7cd9e" providerId="ADAL" clId="{597DC7AF-5727-4017-B4B6-2E0309F0223C}" dt="2020-08-13T05:10:59.285" v="8134"/>
          <ac:spMkLst>
            <pc:docMk/>
            <pc:sldMk cId="12931915" sldId="293"/>
            <ac:spMk id="2" creationId="{C6D9B40D-69BB-4E44-A402-640F2076A9F9}"/>
          </ac:spMkLst>
        </pc:spChg>
        <pc:spChg chg="mod">
          <ac:chgData name="변성진" userId="d8567b6e-dba7-4e19-9e06-4ef77fc7cd9e" providerId="ADAL" clId="{597DC7AF-5727-4017-B4B6-2E0309F0223C}" dt="2020-08-13T05:18:58.497" v="8804" actId="20577"/>
          <ac:spMkLst>
            <pc:docMk/>
            <pc:sldMk cId="12931915" sldId="293"/>
            <ac:spMk id="3" creationId="{FE01CB76-FC99-42B0-AAF9-D97AB7F0C4AD}"/>
          </ac:spMkLst>
        </pc:spChg>
      </pc:sldChg>
      <pc:sldChg chg="addSp modSp add">
        <pc:chgData name="변성진" userId="d8567b6e-dba7-4e19-9e06-4ef77fc7cd9e" providerId="ADAL" clId="{597DC7AF-5727-4017-B4B6-2E0309F0223C}" dt="2020-08-13T09:24:17.963" v="9451" actId="20577"/>
        <pc:sldMkLst>
          <pc:docMk/>
          <pc:sldMk cId="1781818703" sldId="294"/>
        </pc:sldMkLst>
        <pc:spChg chg="mod">
          <ac:chgData name="변성진" userId="d8567b6e-dba7-4e19-9e06-4ef77fc7cd9e" providerId="ADAL" clId="{597DC7AF-5727-4017-B4B6-2E0309F0223C}" dt="2020-08-13T09:24:17.963" v="9451" actId="20577"/>
          <ac:spMkLst>
            <pc:docMk/>
            <pc:sldMk cId="1781818703" sldId="294"/>
            <ac:spMk id="2" creationId="{D8A43894-B91B-41C2-9840-1A1648617F1D}"/>
          </ac:spMkLst>
        </pc:spChg>
        <pc:picChg chg="add mod">
          <ac:chgData name="변성진" userId="d8567b6e-dba7-4e19-9e06-4ef77fc7cd9e" providerId="ADAL" clId="{597DC7AF-5727-4017-B4B6-2E0309F0223C}" dt="2020-08-13T09:24:10.697" v="9407" actId="1076"/>
          <ac:picMkLst>
            <pc:docMk/>
            <pc:sldMk cId="1781818703" sldId="294"/>
            <ac:picMk id="4" creationId="{FB07FDE5-AAF4-4F7D-A353-827BECE40154}"/>
          </ac:picMkLst>
        </pc:picChg>
      </pc:sldChg>
      <pc:sldChg chg="addSp modSp add">
        <pc:chgData name="변성진" userId="d8567b6e-dba7-4e19-9e06-4ef77fc7cd9e" providerId="ADAL" clId="{597DC7AF-5727-4017-B4B6-2E0309F0223C}" dt="2020-08-13T06:12:17.856" v="8812" actId="14100"/>
        <pc:sldMkLst>
          <pc:docMk/>
          <pc:sldMk cId="679264110" sldId="295"/>
        </pc:sldMkLst>
        <pc:picChg chg="add mod">
          <ac:chgData name="변성진" userId="d8567b6e-dba7-4e19-9e06-4ef77fc7cd9e" providerId="ADAL" clId="{597DC7AF-5727-4017-B4B6-2E0309F0223C}" dt="2020-08-13T06:11:36.314" v="8808" actId="1076"/>
          <ac:picMkLst>
            <pc:docMk/>
            <pc:sldMk cId="679264110" sldId="295"/>
            <ac:picMk id="4" creationId="{A521EF9E-2D7A-485F-9CDD-2F09B77EDDAA}"/>
          </ac:picMkLst>
        </pc:picChg>
        <pc:picChg chg="add mod">
          <ac:chgData name="변성진" userId="d8567b6e-dba7-4e19-9e06-4ef77fc7cd9e" providerId="ADAL" clId="{597DC7AF-5727-4017-B4B6-2E0309F0223C}" dt="2020-08-13T06:12:17.856" v="8812" actId="14100"/>
          <ac:picMkLst>
            <pc:docMk/>
            <pc:sldMk cId="679264110" sldId="295"/>
            <ac:picMk id="5" creationId="{DAEF554C-A559-406A-9C03-37AC05D81FE0}"/>
          </ac:picMkLst>
        </pc:picChg>
      </pc:sldChg>
      <pc:sldChg chg="addSp delSp modSp add">
        <pc:chgData name="변성진" userId="d8567b6e-dba7-4e19-9e06-4ef77fc7cd9e" providerId="ADAL" clId="{597DC7AF-5727-4017-B4B6-2E0309F0223C}" dt="2020-08-13T06:19:44.369" v="8873"/>
        <pc:sldMkLst>
          <pc:docMk/>
          <pc:sldMk cId="719810581" sldId="296"/>
        </pc:sldMkLst>
        <pc:spChg chg="mod">
          <ac:chgData name="변성진" userId="d8567b6e-dba7-4e19-9e06-4ef77fc7cd9e" providerId="ADAL" clId="{597DC7AF-5727-4017-B4B6-2E0309F0223C}" dt="2020-08-13T06:19:44.369" v="8873"/>
          <ac:spMkLst>
            <pc:docMk/>
            <pc:sldMk cId="719810581" sldId="296"/>
            <ac:spMk id="2" creationId="{E4708896-02F1-4C57-96A6-47894A2271D9}"/>
          </ac:spMkLst>
        </pc:spChg>
        <pc:picChg chg="add del mod">
          <ac:chgData name="변성진" userId="d8567b6e-dba7-4e19-9e06-4ef77fc7cd9e" providerId="ADAL" clId="{597DC7AF-5727-4017-B4B6-2E0309F0223C}" dt="2020-08-13T06:16:26.787" v="8816" actId="478"/>
          <ac:picMkLst>
            <pc:docMk/>
            <pc:sldMk cId="719810581" sldId="296"/>
            <ac:picMk id="4" creationId="{6D46A843-7121-4BB1-ABC1-A1760A0FC8E6}"/>
          </ac:picMkLst>
        </pc:picChg>
        <pc:picChg chg="add mod">
          <ac:chgData name="변성진" userId="d8567b6e-dba7-4e19-9e06-4ef77fc7cd9e" providerId="ADAL" clId="{597DC7AF-5727-4017-B4B6-2E0309F0223C}" dt="2020-08-13T06:16:36.502" v="8818" actId="1076"/>
          <ac:picMkLst>
            <pc:docMk/>
            <pc:sldMk cId="719810581" sldId="296"/>
            <ac:picMk id="5" creationId="{6D24AFFA-0CE5-4418-A35D-BFC06F09BDCE}"/>
          </ac:picMkLst>
        </pc:picChg>
        <pc:picChg chg="add mod">
          <ac:chgData name="변성진" userId="d8567b6e-dba7-4e19-9e06-4ef77fc7cd9e" providerId="ADAL" clId="{597DC7AF-5727-4017-B4B6-2E0309F0223C}" dt="2020-08-13T06:17:34.696" v="8820" actId="1076"/>
          <ac:picMkLst>
            <pc:docMk/>
            <pc:sldMk cId="719810581" sldId="296"/>
            <ac:picMk id="6" creationId="{DD4FD62D-C143-4B48-B1F4-865D6928A53B}"/>
          </ac:picMkLst>
        </pc:picChg>
        <pc:picChg chg="add mod">
          <ac:chgData name="변성진" userId="d8567b6e-dba7-4e19-9e06-4ef77fc7cd9e" providerId="ADAL" clId="{597DC7AF-5727-4017-B4B6-2E0309F0223C}" dt="2020-08-13T06:18:27.036" v="8822" actId="1076"/>
          <ac:picMkLst>
            <pc:docMk/>
            <pc:sldMk cId="719810581" sldId="296"/>
            <ac:picMk id="7" creationId="{1EEF1B56-EE31-4CCA-A954-A92C254B1DF0}"/>
          </ac:picMkLst>
        </pc:picChg>
      </pc:sldChg>
      <pc:sldChg chg="addSp modSp add">
        <pc:chgData name="변성진" userId="d8567b6e-dba7-4e19-9e06-4ef77fc7cd9e" providerId="ADAL" clId="{597DC7AF-5727-4017-B4B6-2E0309F0223C}" dt="2020-08-13T06:22:21.591" v="8926" actId="1076"/>
        <pc:sldMkLst>
          <pc:docMk/>
          <pc:sldMk cId="2101680309" sldId="297"/>
        </pc:sldMkLst>
        <pc:spChg chg="mod">
          <ac:chgData name="변성진" userId="d8567b6e-dba7-4e19-9e06-4ef77fc7cd9e" providerId="ADAL" clId="{597DC7AF-5727-4017-B4B6-2E0309F0223C}" dt="2020-08-13T06:19:56.177" v="8886"/>
          <ac:spMkLst>
            <pc:docMk/>
            <pc:sldMk cId="2101680309" sldId="297"/>
            <ac:spMk id="2" creationId="{028F02CF-D35B-432D-8178-2D3C12C735B5}"/>
          </ac:spMkLst>
        </pc:spChg>
        <pc:picChg chg="add mod">
          <ac:chgData name="변성진" userId="d8567b6e-dba7-4e19-9e06-4ef77fc7cd9e" providerId="ADAL" clId="{597DC7AF-5727-4017-B4B6-2E0309F0223C}" dt="2020-08-13T06:19:31.789" v="8826" actId="1076"/>
          <ac:picMkLst>
            <pc:docMk/>
            <pc:sldMk cId="2101680309" sldId="297"/>
            <ac:picMk id="4" creationId="{D35F1726-EC91-4B32-9177-36F265271C73}"/>
          </ac:picMkLst>
        </pc:picChg>
        <pc:picChg chg="add mod">
          <ac:chgData name="변성진" userId="d8567b6e-dba7-4e19-9e06-4ef77fc7cd9e" providerId="ADAL" clId="{597DC7AF-5727-4017-B4B6-2E0309F0223C}" dt="2020-08-13T06:20:11.519" v="8888" actId="1076"/>
          <ac:picMkLst>
            <pc:docMk/>
            <pc:sldMk cId="2101680309" sldId="297"/>
            <ac:picMk id="5" creationId="{256EB54A-CE47-42DA-A4BE-9AC600FA236C}"/>
          </ac:picMkLst>
        </pc:picChg>
        <pc:picChg chg="add mod">
          <ac:chgData name="변성진" userId="d8567b6e-dba7-4e19-9e06-4ef77fc7cd9e" providerId="ADAL" clId="{597DC7AF-5727-4017-B4B6-2E0309F0223C}" dt="2020-08-13T06:21:30.007" v="8890" actId="1076"/>
          <ac:picMkLst>
            <pc:docMk/>
            <pc:sldMk cId="2101680309" sldId="297"/>
            <ac:picMk id="6" creationId="{7807812A-3900-4E42-857A-E6716681A5B3}"/>
          </ac:picMkLst>
        </pc:picChg>
        <pc:picChg chg="add mod">
          <ac:chgData name="변성진" userId="d8567b6e-dba7-4e19-9e06-4ef77fc7cd9e" providerId="ADAL" clId="{597DC7AF-5727-4017-B4B6-2E0309F0223C}" dt="2020-08-13T06:22:21.591" v="8926" actId="1076"/>
          <ac:picMkLst>
            <pc:docMk/>
            <pc:sldMk cId="2101680309" sldId="297"/>
            <ac:picMk id="7" creationId="{E48285D8-95CC-4032-BF10-7E47D6FA4221}"/>
          </ac:picMkLst>
        </pc:picChg>
      </pc:sldChg>
      <pc:sldChg chg="addSp modSp add">
        <pc:chgData name="변성진" userId="d8567b6e-dba7-4e19-9e06-4ef77fc7cd9e" providerId="ADAL" clId="{597DC7AF-5727-4017-B4B6-2E0309F0223C}" dt="2020-08-13T06:27:34.158" v="9125" actId="1076"/>
        <pc:sldMkLst>
          <pc:docMk/>
          <pc:sldMk cId="492587079" sldId="298"/>
        </pc:sldMkLst>
        <pc:spChg chg="mod">
          <ac:chgData name="변성진" userId="d8567b6e-dba7-4e19-9e06-4ef77fc7cd9e" providerId="ADAL" clId="{597DC7AF-5727-4017-B4B6-2E0309F0223C}" dt="2020-08-13T06:21:41.408" v="8924"/>
          <ac:spMkLst>
            <pc:docMk/>
            <pc:sldMk cId="492587079" sldId="298"/>
            <ac:spMk id="2" creationId="{38FDEA27-04A4-467E-8C7E-0424D551989C}"/>
          </ac:spMkLst>
        </pc:spChg>
        <pc:spChg chg="mod">
          <ac:chgData name="변성진" userId="d8567b6e-dba7-4e19-9e06-4ef77fc7cd9e" providerId="ADAL" clId="{597DC7AF-5727-4017-B4B6-2E0309F0223C}" dt="2020-08-13T06:26:35.477" v="9123" actId="20577"/>
          <ac:spMkLst>
            <pc:docMk/>
            <pc:sldMk cId="492587079" sldId="298"/>
            <ac:spMk id="3" creationId="{AD2A0E47-28E8-4CC9-87D9-6C1B5448474F}"/>
          </ac:spMkLst>
        </pc:spChg>
        <pc:picChg chg="add mod">
          <ac:chgData name="변성진" userId="d8567b6e-dba7-4e19-9e06-4ef77fc7cd9e" providerId="ADAL" clId="{597DC7AF-5727-4017-B4B6-2E0309F0223C}" dt="2020-08-13T06:23:42.484" v="8928" actId="1076"/>
          <ac:picMkLst>
            <pc:docMk/>
            <pc:sldMk cId="492587079" sldId="298"/>
            <ac:picMk id="4" creationId="{29F36D03-45E9-4976-BDFF-862E8D9890B3}"/>
          </ac:picMkLst>
        </pc:picChg>
        <pc:picChg chg="add mod">
          <ac:chgData name="변성진" userId="d8567b6e-dba7-4e19-9e06-4ef77fc7cd9e" providerId="ADAL" clId="{597DC7AF-5727-4017-B4B6-2E0309F0223C}" dt="2020-08-13T06:26:04.834" v="9081" actId="1076"/>
          <ac:picMkLst>
            <pc:docMk/>
            <pc:sldMk cId="492587079" sldId="298"/>
            <ac:picMk id="5" creationId="{391A043B-9DA7-480E-A52E-3B1F7444DCE2}"/>
          </ac:picMkLst>
        </pc:picChg>
        <pc:picChg chg="add mod">
          <ac:chgData name="변성진" userId="d8567b6e-dba7-4e19-9e06-4ef77fc7cd9e" providerId="ADAL" clId="{597DC7AF-5727-4017-B4B6-2E0309F0223C}" dt="2020-08-13T06:27:34.158" v="9125" actId="1076"/>
          <ac:picMkLst>
            <pc:docMk/>
            <pc:sldMk cId="492587079" sldId="298"/>
            <ac:picMk id="6" creationId="{86A820B3-6221-47EC-B4B2-9F525778ACDF}"/>
          </ac:picMkLst>
        </pc:picChg>
      </pc:sldChg>
      <pc:sldChg chg="addSp modSp add">
        <pc:chgData name="변성진" userId="d8567b6e-dba7-4e19-9e06-4ef77fc7cd9e" providerId="ADAL" clId="{597DC7AF-5727-4017-B4B6-2E0309F0223C}" dt="2020-08-13T06:31:08.430" v="9305" actId="1076"/>
        <pc:sldMkLst>
          <pc:docMk/>
          <pc:sldMk cId="240719909" sldId="299"/>
        </pc:sldMkLst>
        <pc:spChg chg="mod">
          <ac:chgData name="변성진" userId="d8567b6e-dba7-4e19-9e06-4ef77fc7cd9e" providerId="ADAL" clId="{597DC7AF-5727-4017-B4B6-2E0309F0223C}" dt="2020-08-13T06:30:34.340" v="9303" actId="20577"/>
          <ac:spMkLst>
            <pc:docMk/>
            <pc:sldMk cId="240719909" sldId="299"/>
            <ac:spMk id="3" creationId="{A89576D6-A5D6-4554-B09C-1BC86A4A0D7E}"/>
          </ac:spMkLst>
        </pc:spChg>
        <pc:picChg chg="add">
          <ac:chgData name="변성진" userId="d8567b6e-dba7-4e19-9e06-4ef77fc7cd9e" providerId="ADAL" clId="{597DC7AF-5727-4017-B4B6-2E0309F0223C}" dt="2020-08-13T06:29:20.215" v="9178"/>
          <ac:picMkLst>
            <pc:docMk/>
            <pc:sldMk cId="240719909" sldId="299"/>
            <ac:picMk id="4" creationId="{8C2CB112-685A-440A-953E-1F74881FEE13}"/>
          </ac:picMkLst>
        </pc:picChg>
        <pc:picChg chg="add mod">
          <ac:chgData name="변성진" userId="d8567b6e-dba7-4e19-9e06-4ef77fc7cd9e" providerId="ADAL" clId="{597DC7AF-5727-4017-B4B6-2E0309F0223C}" dt="2020-08-13T06:31:08.430" v="9305" actId="1076"/>
          <ac:picMkLst>
            <pc:docMk/>
            <pc:sldMk cId="240719909" sldId="299"/>
            <ac:picMk id="5" creationId="{B445D512-5E98-48DC-A4BE-EA42AAD9FE49}"/>
          </ac:picMkLst>
        </pc:picChg>
      </pc:sldChg>
      <pc:sldChg chg="addSp modSp add">
        <pc:chgData name="변성진" userId="d8567b6e-dba7-4e19-9e06-4ef77fc7cd9e" providerId="ADAL" clId="{597DC7AF-5727-4017-B4B6-2E0309F0223C}" dt="2020-08-13T06:34:15.284" v="9405" actId="20577"/>
        <pc:sldMkLst>
          <pc:docMk/>
          <pc:sldMk cId="1341140492" sldId="300"/>
        </pc:sldMkLst>
        <pc:spChg chg="mod">
          <ac:chgData name="변성진" userId="d8567b6e-dba7-4e19-9e06-4ef77fc7cd9e" providerId="ADAL" clId="{597DC7AF-5727-4017-B4B6-2E0309F0223C}" dt="2020-08-13T06:34:15.284" v="9405" actId="20577"/>
          <ac:spMkLst>
            <pc:docMk/>
            <pc:sldMk cId="1341140492" sldId="300"/>
            <ac:spMk id="3" creationId="{921FCF5F-A4AB-4ACE-8F15-70BC8BAE30EE}"/>
          </ac:spMkLst>
        </pc:spChg>
        <pc:picChg chg="add mod">
          <ac:chgData name="변성진" userId="d8567b6e-dba7-4e19-9e06-4ef77fc7cd9e" providerId="ADAL" clId="{597DC7AF-5727-4017-B4B6-2E0309F0223C}" dt="2020-08-13T06:32:07.902" v="9360" actId="1076"/>
          <ac:picMkLst>
            <pc:docMk/>
            <pc:sldMk cId="1341140492" sldId="300"/>
            <ac:picMk id="4" creationId="{8BC1F117-6CCE-49AD-9727-777E2E5DEC20}"/>
          </ac:picMkLst>
        </pc:picChg>
        <pc:picChg chg="add mod">
          <ac:chgData name="변성진" userId="d8567b6e-dba7-4e19-9e06-4ef77fc7cd9e" providerId="ADAL" clId="{597DC7AF-5727-4017-B4B6-2E0309F0223C}" dt="2020-08-13T06:34:02.655" v="9362" actId="1076"/>
          <ac:picMkLst>
            <pc:docMk/>
            <pc:sldMk cId="1341140492" sldId="300"/>
            <ac:picMk id="5" creationId="{EA2447B7-56CB-463C-A433-B3EE0163E18D}"/>
          </ac:picMkLst>
        </pc:picChg>
      </pc:sldChg>
      <pc:sldChg chg="addSp modSp add">
        <pc:chgData name="변성진" userId="d8567b6e-dba7-4e19-9e06-4ef77fc7cd9e" providerId="ADAL" clId="{597DC7AF-5727-4017-B4B6-2E0309F0223C}" dt="2020-08-13T09:34:34.245" v="9486" actId="1076"/>
        <pc:sldMkLst>
          <pc:docMk/>
          <pc:sldMk cId="1276370169" sldId="301"/>
        </pc:sldMkLst>
        <pc:spChg chg="mod">
          <ac:chgData name="변성진" userId="d8567b6e-dba7-4e19-9e06-4ef77fc7cd9e" providerId="ADAL" clId="{597DC7AF-5727-4017-B4B6-2E0309F0223C}" dt="2020-08-13T09:34:31.583" v="9484" actId="20577"/>
          <ac:spMkLst>
            <pc:docMk/>
            <pc:sldMk cId="1276370169" sldId="301"/>
            <ac:spMk id="2" creationId="{5DBC05E8-CF21-4DA5-AD8D-B989DAB56718}"/>
          </ac:spMkLst>
        </pc:spChg>
        <pc:picChg chg="add mod">
          <ac:chgData name="변성진" userId="d8567b6e-dba7-4e19-9e06-4ef77fc7cd9e" providerId="ADAL" clId="{597DC7AF-5727-4017-B4B6-2E0309F0223C}" dt="2020-08-13T09:34:34.245" v="9486" actId="1076"/>
          <ac:picMkLst>
            <pc:docMk/>
            <pc:sldMk cId="1276370169" sldId="301"/>
            <ac:picMk id="4" creationId="{45C1CE03-2AFD-4D1A-B70B-FAAFFE181F31}"/>
          </ac:picMkLst>
        </pc:picChg>
      </pc:sldChg>
      <pc:sldChg chg="addSp delSp modSp add">
        <pc:chgData name="변성진" userId="d8567b6e-dba7-4e19-9e06-4ef77fc7cd9e" providerId="ADAL" clId="{597DC7AF-5727-4017-B4B6-2E0309F0223C}" dt="2020-08-13T09:42:57.663" v="9570"/>
        <pc:sldMkLst>
          <pc:docMk/>
          <pc:sldMk cId="4171029460" sldId="302"/>
        </pc:sldMkLst>
        <pc:spChg chg="mod">
          <ac:chgData name="변성진" userId="d8567b6e-dba7-4e19-9e06-4ef77fc7cd9e" providerId="ADAL" clId="{597DC7AF-5727-4017-B4B6-2E0309F0223C}" dt="2020-08-13T09:40:38.748" v="9521"/>
          <ac:spMkLst>
            <pc:docMk/>
            <pc:sldMk cId="4171029460" sldId="302"/>
            <ac:spMk id="2" creationId="{1488AA9A-9F47-4157-8B1A-AFE00B126B33}"/>
          </ac:spMkLst>
        </pc:spChg>
        <pc:spChg chg="del">
          <ac:chgData name="변성진" userId="d8567b6e-dba7-4e19-9e06-4ef77fc7cd9e" providerId="ADAL" clId="{597DC7AF-5727-4017-B4B6-2E0309F0223C}" dt="2020-08-13T09:40:38.962" v="9522"/>
          <ac:spMkLst>
            <pc:docMk/>
            <pc:sldMk cId="4171029460" sldId="302"/>
            <ac:spMk id="3" creationId="{939AC598-F3BF-4575-AA2F-C11B217E799F}"/>
          </ac:spMkLst>
        </pc:spChg>
        <pc:picChg chg="add mod">
          <ac:chgData name="변성진" userId="d8567b6e-dba7-4e19-9e06-4ef77fc7cd9e" providerId="ADAL" clId="{597DC7AF-5727-4017-B4B6-2E0309F0223C}" dt="2020-08-13T09:40:41.351" v="9524" actId="1076"/>
          <ac:picMkLst>
            <pc:docMk/>
            <pc:sldMk cId="4171029460" sldId="302"/>
            <ac:picMk id="4" creationId="{D8340EA0-8E87-404F-BBB7-CC4B52159472}"/>
          </ac:picMkLst>
        </pc:picChg>
        <pc:picChg chg="add del mod">
          <ac:chgData name="변성진" userId="d8567b6e-dba7-4e19-9e06-4ef77fc7cd9e" providerId="ADAL" clId="{597DC7AF-5727-4017-B4B6-2E0309F0223C}" dt="2020-08-13T09:42:57.663" v="9570"/>
          <ac:picMkLst>
            <pc:docMk/>
            <pc:sldMk cId="4171029460" sldId="302"/>
            <ac:picMk id="5" creationId="{874FE701-FF6A-47C9-A0FF-F134ACB1A505}"/>
          </ac:picMkLst>
        </pc:picChg>
      </pc:sldChg>
      <pc:sldChg chg="addSp modSp add">
        <pc:chgData name="변성진" userId="d8567b6e-dba7-4e19-9e06-4ef77fc7cd9e" providerId="ADAL" clId="{597DC7AF-5727-4017-B4B6-2E0309F0223C}" dt="2020-08-13T11:33:55.351" v="11207" actId="1076"/>
        <pc:sldMkLst>
          <pc:docMk/>
          <pc:sldMk cId="3430962724" sldId="303"/>
        </pc:sldMkLst>
        <pc:spChg chg="mod">
          <ac:chgData name="변성진" userId="d8567b6e-dba7-4e19-9e06-4ef77fc7cd9e" providerId="ADAL" clId="{597DC7AF-5727-4017-B4B6-2E0309F0223C}" dt="2020-08-13T09:42:47.724" v="9569" actId="20577"/>
          <ac:spMkLst>
            <pc:docMk/>
            <pc:sldMk cId="3430962724" sldId="303"/>
            <ac:spMk id="2" creationId="{28080100-AB23-4FFE-9F0A-B955C0DF5535}"/>
          </ac:spMkLst>
        </pc:spChg>
        <pc:spChg chg="mod">
          <ac:chgData name="변성진" userId="d8567b6e-dba7-4e19-9e06-4ef77fc7cd9e" providerId="ADAL" clId="{597DC7AF-5727-4017-B4B6-2E0309F0223C}" dt="2020-08-13T09:43:26.696" v="9611" actId="1076"/>
          <ac:spMkLst>
            <pc:docMk/>
            <pc:sldMk cId="3430962724" sldId="303"/>
            <ac:spMk id="3" creationId="{F12D5B3C-1DE6-427A-BA6D-D350E2A3601A}"/>
          </ac:spMkLst>
        </pc:spChg>
        <pc:picChg chg="add mod">
          <ac:chgData name="변성진" userId="d8567b6e-dba7-4e19-9e06-4ef77fc7cd9e" providerId="ADAL" clId="{597DC7AF-5727-4017-B4B6-2E0309F0223C}" dt="2020-08-13T11:33:52.281" v="11206" actId="14100"/>
          <ac:picMkLst>
            <pc:docMk/>
            <pc:sldMk cId="3430962724" sldId="303"/>
            <ac:picMk id="4" creationId="{6B8118D8-740B-48BD-8637-8C28D5B03993}"/>
          </ac:picMkLst>
        </pc:picChg>
        <pc:picChg chg="add mod">
          <ac:chgData name="변성진" userId="d8567b6e-dba7-4e19-9e06-4ef77fc7cd9e" providerId="ADAL" clId="{597DC7AF-5727-4017-B4B6-2E0309F0223C}" dt="2020-08-13T11:33:55.351" v="11207" actId="1076"/>
          <ac:picMkLst>
            <pc:docMk/>
            <pc:sldMk cId="3430962724" sldId="303"/>
            <ac:picMk id="5" creationId="{A8CAC773-B68F-4A65-80AB-28AB328443C8}"/>
          </ac:picMkLst>
        </pc:picChg>
      </pc:sldChg>
      <pc:sldChg chg="addSp modSp add">
        <pc:chgData name="변성진" userId="d8567b6e-dba7-4e19-9e06-4ef77fc7cd9e" providerId="ADAL" clId="{597DC7AF-5727-4017-B4B6-2E0309F0223C}" dt="2020-08-13T09:45:52.152" v="9787" actId="20577"/>
        <pc:sldMkLst>
          <pc:docMk/>
          <pc:sldMk cId="244104995" sldId="304"/>
        </pc:sldMkLst>
        <pc:spChg chg="mod">
          <ac:chgData name="변성진" userId="d8567b6e-dba7-4e19-9e06-4ef77fc7cd9e" providerId="ADAL" clId="{597DC7AF-5727-4017-B4B6-2E0309F0223C}" dt="2020-08-13T09:44:43.198" v="9763" actId="20577"/>
          <ac:spMkLst>
            <pc:docMk/>
            <pc:sldMk cId="244104995" sldId="304"/>
            <ac:spMk id="2" creationId="{5AD29F52-BD97-496E-BA40-83B2444E77F7}"/>
          </ac:spMkLst>
        </pc:spChg>
        <pc:spChg chg="mod">
          <ac:chgData name="변성진" userId="d8567b6e-dba7-4e19-9e06-4ef77fc7cd9e" providerId="ADAL" clId="{597DC7AF-5727-4017-B4B6-2E0309F0223C}" dt="2020-08-13T09:45:52.152" v="9787" actId="20577"/>
          <ac:spMkLst>
            <pc:docMk/>
            <pc:sldMk cId="244104995" sldId="304"/>
            <ac:spMk id="3" creationId="{B17A8D31-77C9-4632-8C69-F27679A21983}"/>
          </ac:spMkLst>
        </pc:spChg>
        <pc:picChg chg="add mod">
          <ac:chgData name="변성진" userId="d8567b6e-dba7-4e19-9e06-4ef77fc7cd9e" providerId="ADAL" clId="{597DC7AF-5727-4017-B4B6-2E0309F0223C}" dt="2020-08-13T09:44:01.627" v="9705" actId="1076"/>
          <ac:picMkLst>
            <pc:docMk/>
            <pc:sldMk cId="244104995" sldId="304"/>
            <ac:picMk id="4" creationId="{449AA6CC-DB0F-4374-ABF0-CAD9F5677D07}"/>
          </ac:picMkLst>
        </pc:picChg>
        <pc:picChg chg="add mod">
          <ac:chgData name="변성진" userId="d8567b6e-dba7-4e19-9e06-4ef77fc7cd9e" providerId="ADAL" clId="{597DC7AF-5727-4017-B4B6-2E0309F0223C}" dt="2020-08-13T09:45:49.895" v="9785" actId="1076"/>
          <ac:picMkLst>
            <pc:docMk/>
            <pc:sldMk cId="244104995" sldId="304"/>
            <ac:picMk id="5" creationId="{5CBB7C76-7594-425E-BFEE-2F48F91F61B0}"/>
          </ac:picMkLst>
        </pc:picChg>
      </pc:sldChg>
      <pc:sldChg chg="addSp delSp modSp add">
        <pc:chgData name="변성진" userId="d8567b6e-dba7-4e19-9e06-4ef77fc7cd9e" providerId="ADAL" clId="{597DC7AF-5727-4017-B4B6-2E0309F0223C}" dt="2020-08-13T09:46:32.543" v="9882" actId="14100"/>
        <pc:sldMkLst>
          <pc:docMk/>
          <pc:sldMk cId="1260398346" sldId="305"/>
        </pc:sldMkLst>
        <pc:spChg chg="mod">
          <ac:chgData name="변성진" userId="d8567b6e-dba7-4e19-9e06-4ef77fc7cd9e" providerId="ADAL" clId="{597DC7AF-5727-4017-B4B6-2E0309F0223C}" dt="2020-08-13T09:46:11.615" v="9875" actId="20577"/>
          <ac:spMkLst>
            <pc:docMk/>
            <pc:sldMk cId="1260398346" sldId="305"/>
            <ac:spMk id="2" creationId="{CB7EFE63-21F1-48A7-A792-DE9EA05B3A22}"/>
          </ac:spMkLst>
        </pc:spChg>
        <pc:spChg chg="add del">
          <ac:chgData name="변성진" userId="d8567b6e-dba7-4e19-9e06-4ef77fc7cd9e" providerId="ADAL" clId="{597DC7AF-5727-4017-B4B6-2E0309F0223C}" dt="2020-08-13T09:46:28.697" v="9879"/>
          <ac:spMkLst>
            <pc:docMk/>
            <pc:sldMk cId="1260398346" sldId="305"/>
            <ac:spMk id="3" creationId="{F3B38E20-BEDD-4E08-BE65-7E4EDEB94A96}"/>
          </ac:spMkLst>
        </pc:spChg>
        <pc:picChg chg="add del mod">
          <ac:chgData name="변성진" userId="d8567b6e-dba7-4e19-9e06-4ef77fc7cd9e" providerId="ADAL" clId="{597DC7AF-5727-4017-B4B6-2E0309F0223C}" dt="2020-08-13T09:46:28.697" v="9879"/>
          <ac:picMkLst>
            <pc:docMk/>
            <pc:sldMk cId="1260398346" sldId="305"/>
            <ac:picMk id="4" creationId="{F39BA171-7E01-498D-A625-75B75F4D0953}"/>
          </ac:picMkLst>
        </pc:picChg>
        <pc:picChg chg="add mod">
          <ac:chgData name="변성진" userId="d8567b6e-dba7-4e19-9e06-4ef77fc7cd9e" providerId="ADAL" clId="{597DC7AF-5727-4017-B4B6-2E0309F0223C}" dt="2020-08-13T09:46:32.543" v="9882" actId="14100"/>
          <ac:picMkLst>
            <pc:docMk/>
            <pc:sldMk cId="1260398346" sldId="305"/>
            <ac:picMk id="5" creationId="{47465012-B414-4DAF-85CA-7D52F279D577}"/>
          </ac:picMkLst>
        </pc:picChg>
      </pc:sldChg>
      <pc:sldChg chg="addSp delSp modSp add">
        <pc:chgData name="변성진" userId="d8567b6e-dba7-4e19-9e06-4ef77fc7cd9e" providerId="ADAL" clId="{597DC7AF-5727-4017-B4B6-2E0309F0223C}" dt="2020-08-13T09:50:06.294" v="10267" actId="5793"/>
        <pc:sldMkLst>
          <pc:docMk/>
          <pc:sldMk cId="2918717962" sldId="306"/>
        </pc:sldMkLst>
        <pc:spChg chg="mod">
          <ac:chgData name="변성진" userId="d8567b6e-dba7-4e19-9e06-4ef77fc7cd9e" providerId="ADAL" clId="{597DC7AF-5727-4017-B4B6-2E0309F0223C}" dt="2020-08-13T09:47:25.128" v="10017" actId="20577"/>
          <ac:spMkLst>
            <pc:docMk/>
            <pc:sldMk cId="2918717962" sldId="306"/>
            <ac:spMk id="2" creationId="{C3EF7670-4DE8-49C6-B262-C3CA65A323CA}"/>
          </ac:spMkLst>
        </pc:spChg>
        <pc:spChg chg="mod">
          <ac:chgData name="변성진" userId="d8567b6e-dba7-4e19-9e06-4ef77fc7cd9e" providerId="ADAL" clId="{597DC7AF-5727-4017-B4B6-2E0309F0223C}" dt="2020-08-13T09:50:06.294" v="10267" actId="5793"/>
          <ac:spMkLst>
            <pc:docMk/>
            <pc:sldMk cId="2918717962" sldId="306"/>
            <ac:spMk id="3" creationId="{C3353087-A5E6-42E3-BCFB-6594AFA252E6}"/>
          </ac:spMkLst>
        </pc:spChg>
        <pc:picChg chg="add del mod">
          <ac:chgData name="변성진" userId="d8567b6e-dba7-4e19-9e06-4ef77fc7cd9e" providerId="ADAL" clId="{597DC7AF-5727-4017-B4B6-2E0309F0223C}" dt="2020-08-13T09:49:01.802" v="10021"/>
          <ac:picMkLst>
            <pc:docMk/>
            <pc:sldMk cId="2918717962" sldId="306"/>
            <ac:picMk id="4" creationId="{D2B087D0-33AC-4176-8EF4-43919D248DF1}"/>
          </ac:picMkLst>
        </pc:picChg>
        <pc:picChg chg="add mod">
          <ac:chgData name="변성진" userId="d8567b6e-dba7-4e19-9e06-4ef77fc7cd9e" providerId="ADAL" clId="{597DC7AF-5727-4017-B4B6-2E0309F0223C}" dt="2020-08-13T09:49:06.231" v="10024" actId="1076"/>
          <ac:picMkLst>
            <pc:docMk/>
            <pc:sldMk cId="2918717962" sldId="306"/>
            <ac:picMk id="5" creationId="{BD524EAD-EE63-40C9-819D-9E2C802332A4}"/>
          </ac:picMkLst>
        </pc:picChg>
      </pc:sldChg>
      <pc:sldChg chg="addSp modSp add">
        <pc:chgData name="변성진" userId="d8567b6e-dba7-4e19-9e06-4ef77fc7cd9e" providerId="ADAL" clId="{597DC7AF-5727-4017-B4B6-2E0309F0223C}" dt="2020-08-13T09:55:10.951" v="10460" actId="1076"/>
        <pc:sldMkLst>
          <pc:docMk/>
          <pc:sldMk cId="3441526077" sldId="307"/>
        </pc:sldMkLst>
        <pc:spChg chg="mod">
          <ac:chgData name="변성진" userId="d8567b6e-dba7-4e19-9e06-4ef77fc7cd9e" providerId="ADAL" clId="{597DC7AF-5727-4017-B4B6-2E0309F0223C}" dt="2020-08-13T09:50:15.465" v="10310" actId="20577"/>
          <ac:spMkLst>
            <pc:docMk/>
            <pc:sldMk cId="3441526077" sldId="307"/>
            <ac:spMk id="2" creationId="{B4A2B2A8-B05F-48F0-A84B-EF0B48FAF94B}"/>
          </ac:spMkLst>
        </pc:spChg>
        <pc:spChg chg="mod">
          <ac:chgData name="변성진" userId="d8567b6e-dba7-4e19-9e06-4ef77fc7cd9e" providerId="ADAL" clId="{597DC7AF-5727-4017-B4B6-2E0309F0223C}" dt="2020-08-13T09:54:53.505" v="10457"/>
          <ac:spMkLst>
            <pc:docMk/>
            <pc:sldMk cId="3441526077" sldId="307"/>
            <ac:spMk id="3" creationId="{CBF15BFA-95A5-4933-A28F-51FB33878491}"/>
          </ac:spMkLst>
        </pc:spChg>
        <pc:picChg chg="add mod">
          <ac:chgData name="변성진" userId="d8567b6e-dba7-4e19-9e06-4ef77fc7cd9e" providerId="ADAL" clId="{597DC7AF-5727-4017-B4B6-2E0309F0223C}" dt="2020-08-13T09:52:46.935" v="10336" actId="1076"/>
          <ac:picMkLst>
            <pc:docMk/>
            <pc:sldMk cId="3441526077" sldId="307"/>
            <ac:picMk id="4" creationId="{C9EA30F3-BA0B-48E4-93A7-ECD4EFF2ECBB}"/>
          </ac:picMkLst>
        </pc:picChg>
        <pc:picChg chg="add mod">
          <ac:chgData name="변성진" userId="d8567b6e-dba7-4e19-9e06-4ef77fc7cd9e" providerId="ADAL" clId="{597DC7AF-5727-4017-B4B6-2E0309F0223C}" dt="2020-08-13T09:54:54.141" v="10458" actId="1076"/>
          <ac:picMkLst>
            <pc:docMk/>
            <pc:sldMk cId="3441526077" sldId="307"/>
            <ac:picMk id="5" creationId="{EB4892DD-8A44-4F65-BCB6-A015BF96C9FC}"/>
          </ac:picMkLst>
        </pc:picChg>
        <pc:picChg chg="add mod">
          <ac:chgData name="변성진" userId="d8567b6e-dba7-4e19-9e06-4ef77fc7cd9e" providerId="ADAL" clId="{597DC7AF-5727-4017-B4B6-2E0309F0223C}" dt="2020-08-13T09:55:10.951" v="10460" actId="1076"/>
          <ac:picMkLst>
            <pc:docMk/>
            <pc:sldMk cId="3441526077" sldId="307"/>
            <ac:picMk id="6" creationId="{835B0628-D4D4-4926-ABC5-C502FC2559F2}"/>
          </ac:picMkLst>
        </pc:picChg>
      </pc:sldChg>
      <pc:sldChg chg="addSp modSp add">
        <pc:chgData name="변성진" userId="d8567b6e-dba7-4e19-9e06-4ef77fc7cd9e" providerId="ADAL" clId="{597DC7AF-5727-4017-B4B6-2E0309F0223C}" dt="2020-08-13T10:00:34.411" v="10912" actId="20577"/>
        <pc:sldMkLst>
          <pc:docMk/>
          <pc:sldMk cId="2190405539" sldId="308"/>
        </pc:sldMkLst>
        <pc:spChg chg="mod">
          <ac:chgData name="변성진" userId="d8567b6e-dba7-4e19-9e06-4ef77fc7cd9e" providerId="ADAL" clId="{597DC7AF-5727-4017-B4B6-2E0309F0223C}" dt="2020-08-13T09:55:38.719" v="10523"/>
          <ac:spMkLst>
            <pc:docMk/>
            <pc:sldMk cId="2190405539" sldId="308"/>
            <ac:spMk id="2" creationId="{74FBC3F2-E7A9-47E5-8BB5-75FC380C8C3B}"/>
          </ac:spMkLst>
        </pc:spChg>
        <pc:spChg chg="mod">
          <ac:chgData name="변성진" userId="d8567b6e-dba7-4e19-9e06-4ef77fc7cd9e" providerId="ADAL" clId="{597DC7AF-5727-4017-B4B6-2E0309F0223C}" dt="2020-08-13T10:00:34.411" v="10912" actId="20577"/>
          <ac:spMkLst>
            <pc:docMk/>
            <pc:sldMk cId="2190405539" sldId="308"/>
            <ac:spMk id="3" creationId="{7F4C31D3-5D36-4EFA-86D5-0163D25BB7CA}"/>
          </ac:spMkLst>
        </pc:spChg>
        <pc:picChg chg="add mod">
          <ac:chgData name="변성진" userId="d8567b6e-dba7-4e19-9e06-4ef77fc7cd9e" providerId="ADAL" clId="{597DC7AF-5727-4017-B4B6-2E0309F0223C}" dt="2020-08-13T09:58:35.982" v="10674" actId="1076"/>
          <ac:picMkLst>
            <pc:docMk/>
            <pc:sldMk cId="2190405539" sldId="308"/>
            <ac:picMk id="4" creationId="{97E7D2A3-43CB-4AEF-90C2-74DC1CDAAB06}"/>
          </ac:picMkLst>
        </pc:picChg>
        <pc:picChg chg="add mod">
          <ac:chgData name="변성진" userId="d8567b6e-dba7-4e19-9e06-4ef77fc7cd9e" providerId="ADAL" clId="{597DC7AF-5727-4017-B4B6-2E0309F0223C}" dt="2020-08-13T09:59:09.170" v="10719" actId="1076"/>
          <ac:picMkLst>
            <pc:docMk/>
            <pc:sldMk cId="2190405539" sldId="308"/>
            <ac:picMk id="5" creationId="{E73D82B6-4AEB-43AD-9DA7-B610C387EA12}"/>
          </ac:picMkLst>
        </pc:picChg>
        <pc:picChg chg="add mod">
          <ac:chgData name="변성진" userId="d8567b6e-dba7-4e19-9e06-4ef77fc7cd9e" providerId="ADAL" clId="{597DC7AF-5727-4017-B4B6-2E0309F0223C}" dt="2020-08-13T10:00:17.808" v="10820" actId="1076"/>
          <ac:picMkLst>
            <pc:docMk/>
            <pc:sldMk cId="2190405539" sldId="308"/>
            <ac:picMk id="6" creationId="{5A728D6E-CE25-4E47-ACF2-94D711DB6437}"/>
          </ac:picMkLst>
        </pc:picChg>
      </pc:sldChg>
      <pc:sldChg chg="addSp modSp add">
        <pc:chgData name="변성진" userId="d8567b6e-dba7-4e19-9e06-4ef77fc7cd9e" providerId="ADAL" clId="{597DC7AF-5727-4017-B4B6-2E0309F0223C}" dt="2020-08-13T10:02:15.429" v="11044" actId="20577"/>
        <pc:sldMkLst>
          <pc:docMk/>
          <pc:sldMk cId="2791755027" sldId="309"/>
        </pc:sldMkLst>
        <pc:spChg chg="mod">
          <ac:chgData name="변성진" userId="d8567b6e-dba7-4e19-9e06-4ef77fc7cd9e" providerId="ADAL" clId="{597DC7AF-5727-4017-B4B6-2E0309F0223C}" dt="2020-08-13T10:01:08.201" v="10936"/>
          <ac:spMkLst>
            <pc:docMk/>
            <pc:sldMk cId="2791755027" sldId="309"/>
            <ac:spMk id="2" creationId="{4C8704FE-CD34-4CE3-BB4E-B73C5079D728}"/>
          </ac:spMkLst>
        </pc:spChg>
        <pc:spChg chg="mod">
          <ac:chgData name="변성진" userId="d8567b6e-dba7-4e19-9e06-4ef77fc7cd9e" providerId="ADAL" clId="{597DC7AF-5727-4017-B4B6-2E0309F0223C}" dt="2020-08-13T10:02:15.429" v="11044" actId="20577"/>
          <ac:spMkLst>
            <pc:docMk/>
            <pc:sldMk cId="2791755027" sldId="309"/>
            <ac:spMk id="3" creationId="{BED606FA-9EBA-4155-8BBC-F88698B71A30}"/>
          </ac:spMkLst>
        </pc:spChg>
        <pc:picChg chg="add mod">
          <ac:chgData name="변성진" userId="d8567b6e-dba7-4e19-9e06-4ef77fc7cd9e" providerId="ADAL" clId="{597DC7AF-5727-4017-B4B6-2E0309F0223C}" dt="2020-08-13T10:01:43.072" v="10995" actId="1076"/>
          <ac:picMkLst>
            <pc:docMk/>
            <pc:sldMk cId="2791755027" sldId="309"/>
            <ac:picMk id="4" creationId="{B6EEFC5D-13C0-4B51-A685-1E65768E49A0}"/>
          </ac:picMkLst>
        </pc:picChg>
        <pc:picChg chg="add mod">
          <ac:chgData name="변성진" userId="d8567b6e-dba7-4e19-9e06-4ef77fc7cd9e" providerId="ADAL" clId="{597DC7AF-5727-4017-B4B6-2E0309F0223C}" dt="2020-08-13T10:02:11.234" v="11030" actId="1076"/>
          <ac:picMkLst>
            <pc:docMk/>
            <pc:sldMk cId="2791755027" sldId="309"/>
            <ac:picMk id="5" creationId="{13229E1E-20FD-402E-A836-3B0D854E6A48}"/>
          </ac:picMkLst>
        </pc:picChg>
      </pc:sldChg>
      <pc:sldChg chg="addSp modSp add">
        <pc:chgData name="변성진" userId="d8567b6e-dba7-4e19-9e06-4ef77fc7cd9e" providerId="ADAL" clId="{597DC7AF-5727-4017-B4B6-2E0309F0223C}" dt="2020-08-13T10:03:43.963" v="11148" actId="1076"/>
        <pc:sldMkLst>
          <pc:docMk/>
          <pc:sldMk cId="1605618175" sldId="310"/>
        </pc:sldMkLst>
        <pc:spChg chg="mod">
          <ac:chgData name="변성진" userId="d8567b6e-dba7-4e19-9e06-4ef77fc7cd9e" providerId="ADAL" clId="{597DC7AF-5727-4017-B4B6-2E0309F0223C}" dt="2020-08-13T10:02:23.967" v="11063"/>
          <ac:spMkLst>
            <pc:docMk/>
            <pc:sldMk cId="1605618175" sldId="310"/>
            <ac:spMk id="2" creationId="{7F986EB6-A68D-45CB-9745-80506749E0F7}"/>
          </ac:spMkLst>
        </pc:spChg>
        <pc:spChg chg="mod">
          <ac:chgData name="변성진" userId="d8567b6e-dba7-4e19-9e06-4ef77fc7cd9e" providerId="ADAL" clId="{597DC7AF-5727-4017-B4B6-2E0309F0223C}" dt="2020-08-13T10:03:40.362" v="11147" actId="20577"/>
          <ac:spMkLst>
            <pc:docMk/>
            <pc:sldMk cId="1605618175" sldId="310"/>
            <ac:spMk id="3" creationId="{992A4583-9A25-47AA-A2C1-BA65878D22F7}"/>
          </ac:spMkLst>
        </pc:spChg>
        <pc:picChg chg="add mod">
          <ac:chgData name="변성진" userId="d8567b6e-dba7-4e19-9e06-4ef77fc7cd9e" providerId="ADAL" clId="{597DC7AF-5727-4017-B4B6-2E0309F0223C}" dt="2020-08-13T10:03:43.963" v="11148" actId="1076"/>
          <ac:picMkLst>
            <pc:docMk/>
            <pc:sldMk cId="1605618175" sldId="310"/>
            <ac:picMk id="4" creationId="{AF7C5949-299A-4730-AAB9-35EAF2EF74EB}"/>
          </ac:picMkLst>
        </pc:picChg>
      </pc:sldChg>
      <pc:sldChg chg="addSp modSp add">
        <pc:chgData name="변성진" userId="d8567b6e-dba7-4e19-9e06-4ef77fc7cd9e" providerId="ADAL" clId="{597DC7AF-5727-4017-B4B6-2E0309F0223C}" dt="2020-08-13T10:05:03" v="11204" actId="1076"/>
        <pc:sldMkLst>
          <pc:docMk/>
          <pc:sldMk cId="4124160170" sldId="311"/>
        </pc:sldMkLst>
        <pc:spChg chg="mod">
          <ac:chgData name="변성진" userId="d8567b6e-dba7-4e19-9e06-4ef77fc7cd9e" providerId="ADAL" clId="{597DC7AF-5727-4017-B4B6-2E0309F0223C}" dt="2020-08-13T10:03:54.493" v="11201"/>
          <ac:spMkLst>
            <pc:docMk/>
            <pc:sldMk cId="4124160170" sldId="311"/>
            <ac:spMk id="2" creationId="{6817FE22-D840-498F-A11C-E71087E5EDA8}"/>
          </ac:spMkLst>
        </pc:spChg>
        <pc:picChg chg="add mod">
          <ac:chgData name="변성진" userId="d8567b6e-dba7-4e19-9e06-4ef77fc7cd9e" providerId="ADAL" clId="{597DC7AF-5727-4017-B4B6-2E0309F0223C}" dt="2020-08-13T10:05:03" v="11204" actId="1076"/>
          <ac:picMkLst>
            <pc:docMk/>
            <pc:sldMk cId="4124160170" sldId="311"/>
            <ac:picMk id="4" creationId="{A017848C-F270-4113-98D3-14D3791ADA93}"/>
          </ac:picMkLst>
        </pc:picChg>
      </pc:sldChg>
      <pc:sldChg chg="modSp add">
        <pc:chgData name="변성진" userId="d8567b6e-dba7-4e19-9e06-4ef77fc7cd9e" providerId="ADAL" clId="{597DC7AF-5727-4017-B4B6-2E0309F0223C}" dt="2020-08-14T07:19:10.539" v="11236"/>
        <pc:sldMkLst>
          <pc:docMk/>
          <pc:sldMk cId="3180988316" sldId="312"/>
        </pc:sldMkLst>
        <pc:spChg chg="mod">
          <ac:chgData name="변성진" userId="d8567b6e-dba7-4e19-9e06-4ef77fc7cd9e" providerId="ADAL" clId="{597DC7AF-5727-4017-B4B6-2E0309F0223C}" dt="2020-08-14T07:19:10.539" v="11236"/>
          <ac:spMkLst>
            <pc:docMk/>
            <pc:sldMk cId="3180988316" sldId="312"/>
            <ac:spMk id="2" creationId="{4BA2494E-2713-4F55-8C20-1A7DFBC4F164}"/>
          </ac:spMkLst>
        </pc:spChg>
      </pc:sldChg>
      <pc:sldChg chg="addSp modSp add">
        <pc:chgData name="변성진" userId="d8567b6e-dba7-4e19-9e06-4ef77fc7cd9e" providerId="ADAL" clId="{597DC7AF-5727-4017-B4B6-2E0309F0223C}" dt="2020-08-14T07:19:18.832" v="11254" actId="20577"/>
        <pc:sldMkLst>
          <pc:docMk/>
          <pc:sldMk cId="2026349954" sldId="313"/>
        </pc:sldMkLst>
        <pc:spChg chg="mod">
          <ac:chgData name="변성진" userId="d8567b6e-dba7-4e19-9e06-4ef77fc7cd9e" providerId="ADAL" clId="{597DC7AF-5727-4017-B4B6-2E0309F0223C}" dt="2020-08-14T07:19:18.832" v="11254" actId="20577"/>
          <ac:spMkLst>
            <pc:docMk/>
            <pc:sldMk cId="2026349954" sldId="313"/>
            <ac:spMk id="3" creationId="{F02C09F2-695E-4380-A1A0-D3209C982B8A}"/>
          </ac:spMkLst>
        </pc:spChg>
        <pc:picChg chg="add mod">
          <ac:chgData name="변성진" userId="d8567b6e-dba7-4e19-9e06-4ef77fc7cd9e" providerId="ADAL" clId="{597DC7AF-5727-4017-B4B6-2E0309F0223C}" dt="2020-08-14T07:19:14.261" v="11240" actId="1076"/>
          <ac:picMkLst>
            <pc:docMk/>
            <pc:sldMk cId="2026349954" sldId="313"/>
            <ac:picMk id="4" creationId="{5C3BA8EA-2A1F-481D-8CD5-E8CC65E68859}"/>
          </ac:picMkLst>
        </pc:picChg>
      </pc:sldChg>
      <pc:sldChg chg="addSp modSp add">
        <pc:chgData name="변성진" userId="d8567b6e-dba7-4e19-9e06-4ef77fc7cd9e" providerId="ADAL" clId="{597DC7AF-5727-4017-B4B6-2E0309F0223C}" dt="2020-08-18T08:15:52.518" v="11346" actId="1076"/>
        <pc:sldMkLst>
          <pc:docMk/>
          <pc:sldMk cId="1583502134" sldId="314"/>
        </pc:sldMkLst>
        <pc:spChg chg="mod">
          <ac:chgData name="변성진" userId="d8567b6e-dba7-4e19-9e06-4ef77fc7cd9e" providerId="ADAL" clId="{597DC7AF-5727-4017-B4B6-2E0309F0223C}" dt="2020-08-18T08:14:42.262" v="11342"/>
          <ac:spMkLst>
            <pc:docMk/>
            <pc:sldMk cId="1583502134" sldId="314"/>
            <ac:spMk id="2" creationId="{88511089-F873-42A6-ACDF-E449F449FB8D}"/>
          </ac:spMkLst>
        </pc:spChg>
        <pc:picChg chg="add mod">
          <ac:chgData name="변성진" userId="d8567b6e-dba7-4e19-9e06-4ef77fc7cd9e" providerId="ADAL" clId="{597DC7AF-5727-4017-B4B6-2E0309F0223C}" dt="2020-08-18T08:14:44.056" v="11344" actId="1076"/>
          <ac:picMkLst>
            <pc:docMk/>
            <pc:sldMk cId="1583502134" sldId="314"/>
            <ac:picMk id="4" creationId="{31C92C05-6F4D-4E42-8F83-4ACAFFBE7F61}"/>
          </ac:picMkLst>
        </pc:picChg>
        <pc:picChg chg="add mod">
          <ac:chgData name="변성진" userId="d8567b6e-dba7-4e19-9e06-4ef77fc7cd9e" providerId="ADAL" clId="{597DC7AF-5727-4017-B4B6-2E0309F0223C}" dt="2020-08-18T08:15:52.518" v="11346" actId="1076"/>
          <ac:picMkLst>
            <pc:docMk/>
            <pc:sldMk cId="1583502134" sldId="314"/>
            <ac:picMk id="5" creationId="{5A0FCCE8-7FCE-41DB-B1C4-3266B8B4F31E}"/>
          </ac:picMkLst>
        </pc:picChg>
      </pc:sldChg>
      <pc:sldChg chg="addSp modSp add">
        <pc:chgData name="변성진" userId="d8567b6e-dba7-4e19-9e06-4ef77fc7cd9e" providerId="ADAL" clId="{597DC7AF-5727-4017-B4B6-2E0309F0223C}" dt="2020-08-18T08:17:57.307" v="11378" actId="20577"/>
        <pc:sldMkLst>
          <pc:docMk/>
          <pc:sldMk cId="4024475098" sldId="315"/>
        </pc:sldMkLst>
        <pc:spChg chg="mod">
          <ac:chgData name="변성진" userId="d8567b6e-dba7-4e19-9e06-4ef77fc7cd9e" providerId="ADAL" clId="{597DC7AF-5727-4017-B4B6-2E0309F0223C}" dt="2020-08-18T08:16:02.624" v="11375"/>
          <ac:spMkLst>
            <pc:docMk/>
            <pc:sldMk cId="4024475098" sldId="315"/>
            <ac:spMk id="2" creationId="{E9379C8B-DAFA-45F6-8898-19D0712DDAD1}"/>
          </ac:spMkLst>
        </pc:spChg>
        <pc:spChg chg="mod">
          <ac:chgData name="변성진" userId="d8567b6e-dba7-4e19-9e06-4ef77fc7cd9e" providerId="ADAL" clId="{597DC7AF-5727-4017-B4B6-2E0309F0223C}" dt="2020-08-18T08:17:57.307" v="11378" actId="20577"/>
          <ac:spMkLst>
            <pc:docMk/>
            <pc:sldMk cId="4024475098" sldId="315"/>
            <ac:spMk id="3" creationId="{00744194-A734-4FCB-A541-1B771C9D6597}"/>
          </ac:spMkLst>
        </pc:spChg>
        <pc:picChg chg="add mod">
          <ac:chgData name="변성진" userId="d8567b6e-dba7-4e19-9e06-4ef77fc7cd9e" providerId="ADAL" clId="{597DC7AF-5727-4017-B4B6-2E0309F0223C}" dt="2020-08-18T08:16:47.710" v="11377" actId="1076"/>
          <ac:picMkLst>
            <pc:docMk/>
            <pc:sldMk cId="4024475098" sldId="315"/>
            <ac:picMk id="4" creationId="{7D974C61-4062-445E-9520-DC2E7B706B45}"/>
          </ac:picMkLst>
        </pc:picChg>
      </pc:sldChg>
      <pc:sldChg chg="modSp add">
        <pc:chgData name="변성진" userId="d8567b6e-dba7-4e19-9e06-4ef77fc7cd9e" providerId="ADAL" clId="{597DC7AF-5727-4017-B4B6-2E0309F0223C}" dt="2020-08-18T08:18:11.758" v="11412"/>
        <pc:sldMkLst>
          <pc:docMk/>
          <pc:sldMk cId="2333937223" sldId="316"/>
        </pc:sldMkLst>
        <pc:spChg chg="mod">
          <ac:chgData name="변성진" userId="d8567b6e-dba7-4e19-9e06-4ef77fc7cd9e" providerId="ADAL" clId="{597DC7AF-5727-4017-B4B6-2E0309F0223C}" dt="2020-08-18T08:18:11.758" v="11412"/>
          <ac:spMkLst>
            <pc:docMk/>
            <pc:sldMk cId="2333937223" sldId="316"/>
            <ac:spMk id="2" creationId="{3312BD7C-2B89-496C-9502-327FBEE66DA1}"/>
          </ac:spMkLst>
        </pc:spChg>
      </pc:sldChg>
      <pc:sldChg chg="modSp add">
        <pc:chgData name="변성진" userId="d8567b6e-dba7-4e19-9e06-4ef77fc7cd9e" providerId="ADAL" clId="{597DC7AF-5727-4017-B4B6-2E0309F0223C}" dt="2020-08-18T08:23:07.899" v="11443" actId="20577"/>
        <pc:sldMkLst>
          <pc:docMk/>
          <pc:sldMk cId="4205849752" sldId="317"/>
        </pc:sldMkLst>
        <pc:spChg chg="mod">
          <ac:chgData name="변성진" userId="d8567b6e-dba7-4e19-9e06-4ef77fc7cd9e" providerId="ADAL" clId="{597DC7AF-5727-4017-B4B6-2E0309F0223C}" dt="2020-08-18T08:23:07.899" v="11443" actId="20577"/>
          <ac:spMkLst>
            <pc:docMk/>
            <pc:sldMk cId="4205849752" sldId="317"/>
            <ac:spMk id="2" creationId="{E509AA0B-7553-4A45-A2D8-6B91F4B83A05}"/>
          </ac:spMkLst>
        </pc:spChg>
      </pc:sldChg>
      <pc:sldChg chg="modSp add">
        <pc:chgData name="변성진" userId="d8567b6e-dba7-4e19-9e06-4ef77fc7cd9e" providerId="ADAL" clId="{597DC7AF-5727-4017-B4B6-2E0309F0223C}" dt="2020-08-18T08:23:21.231" v="11491"/>
        <pc:sldMkLst>
          <pc:docMk/>
          <pc:sldMk cId="3718142356" sldId="318"/>
        </pc:sldMkLst>
        <pc:spChg chg="mod">
          <ac:chgData name="변성진" userId="d8567b6e-dba7-4e19-9e06-4ef77fc7cd9e" providerId="ADAL" clId="{597DC7AF-5727-4017-B4B6-2E0309F0223C}" dt="2020-08-18T08:23:21.231" v="11491"/>
          <ac:spMkLst>
            <pc:docMk/>
            <pc:sldMk cId="3718142356" sldId="318"/>
            <ac:spMk id="2" creationId="{4029DFCC-DB4B-4AAB-ACBC-E06435A0D285}"/>
          </ac:spMkLst>
        </pc:spChg>
      </pc:sldChg>
      <pc:sldChg chg="addSp modSp add">
        <pc:chgData name="변성진" userId="d8567b6e-dba7-4e19-9e06-4ef77fc7cd9e" providerId="ADAL" clId="{597DC7AF-5727-4017-B4B6-2E0309F0223C}" dt="2020-08-18T08:41:15.787" v="11961" actId="1076"/>
        <pc:sldMkLst>
          <pc:docMk/>
          <pc:sldMk cId="3172890855" sldId="319"/>
        </pc:sldMkLst>
        <pc:spChg chg="mod">
          <ac:chgData name="변성진" userId="d8567b6e-dba7-4e19-9e06-4ef77fc7cd9e" providerId="ADAL" clId="{597DC7AF-5727-4017-B4B6-2E0309F0223C}" dt="2020-08-18T08:24:19.144" v="11526"/>
          <ac:spMkLst>
            <pc:docMk/>
            <pc:sldMk cId="3172890855" sldId="319"/>
            <ac:spMk id="2" creationId="{96245DDB-6445-429E-A4F2-D24D1832097B}"/>
          </ac:spMkLst>
        </pc:spChg>
        <pc:spChg chg="mod">
          <ac:chgData name="변성진" userId="d8567b6e-dba7-4e19-9e06-4ef77fc7cd9e" providerId="ADAL" clId="{597DC7AF-5727-4017-B4B6-2E0309F0223C}" dt="2020-08-18T08:37:37.403" v="11953"/>
          <ac:spMkLst>
            <pc:docMk/>
            <pc:sldMk cId="3172890855" sldId="319"/>
            <ac:spMk id="3" creationId="{6FD40F94-CEDC-48B1-9C4F-6AB16D1755E7}"/>
          </ac:spMkLst>
        </pc:spChg>
        <pc:picChg chg="add mod">
          <ac:chgData name="변성진" userId="d8567b6e-dba7-4e19-9e06-4ef77fc7cd9e" providerId="ADAL" clId="{597DC7AF-5727-4017-B4B6-2E0309F0223C}" dt="2020-08-18T08:34:04.336" v="11835" actId="1076"/>
          <ac:picMkLst>
            <pc:docMk/>
            <pc:sldMk cId="3172890855" sldId="319"/>
            <ac:picMk id="4" creationId="{1F84E1A4-9CCF-4E47-83A4-DD9CFBC758D7}"/>
          </ac:picMkLst>
        </pc:picChg>
        <pc:picChg chg="add mod">
          <ac:chgData name="변성진" userId="d8567b6e-dba7-4e19-9e06-4ef77fc7cd9e" providerId="ADAL" clId="{597DC7AF-5727-4017-B4B6-2E0309F0223C}" dt="2020-08-18T08:35:17.775" v="11863" actId="1076"/>
          <ac:picMkLst>
            <pc:docMk/>
            <pc:sldMk cId="3172890855" sldId="319"/>
            <ac:picMk id="5" creationId="{5F6251C1-0A92-4DE3-998B-8699B66C73D3}"/>
          </ac:picMkLst>
        </pc:picChg>
        <pc:picChg chg="add mod">
          <ac:chgData name="변성진" userId="d8567b6e-dba7-4e19-9e06-4ef77fc7cd9e" providerId="ADAL" clId="{597DC7AF-5727-4017-B4B6-2E0309F0223C}" dt="2020-08-18T08:36:43.090" v="11885" actId="1076"/>
          <ac:picMkLst>
            <pc:docMk/>
            <pc:sldMk cId="3172890855" sldId="319"/>
            <ac:picMk id="6" creationId="{04E0AC16-EBE2-44E1-8575-23A5D7863920}"/>
          </ac:picMkLst>
        </pc:picChg>
        <pc:picChg chg="add mod">
          <ac:chgData name="변성진" userId="d8567b6e-dba7-4e19-9e06-4ef77fc7cd9e" providerId="ADAL" clId="{597DC7AF-5727-4017-B4B6-2E0309F0223C}" dt="2020-08-18T08:38:32.418" v="11955" actId="1076"/>
          <ac:picMkLst>
            <pc:docMk/>
            <pc:sldMk cId="3172890855" sldId="319"/>
            <ac:picMk id="7" creationId="{CBCAD838-2640-4318-AA24-4101C246280B}"/>
          </ac:picMkLst>
        </pc:picChg>
        <pc:picChg chg="add mod">
          <ac:chgData name="변성진" userId="d8567b6e-dba7-4e19-9e06-4ef77fc7cd9e" providerId="ADAL" clId="{597DC7AF-5727-4017-B4B6-2E0309F0223C}" dt="2020-08-18T08:39:08.629" v="11959" actId="1076"/>
          <ac:picMkLst>
            <pc:docMk/>
            <pc:sldMk cId="3172890855" sldId="319"/>
            <ac:picMk id="8" creationId="{D80278BA-E00D-4902-BE4B-16B0E328907C}"/>
          </ac:picMkLst>
        </pc:picChg>
        <pc:picChg chg="add mod">
          <ac:chgData name="변성진" userId="d8567b6e-dba7-4e19-9e06-4ef77fc7cd9e" providerId="ADAL" clId="{597DC7AF-5727-4017-B4B6-2E0309F0223C}" dt="2020-08-18T08:41:15.787" v="11961" actId="1076"/>
          <ac:picMkLst>
            <pc:docMk/>
            <pc:sldMk cId="3172890855" sldId="319"/>
            <ac:picMk id="9" creationId="{BA2E0533-BE10-40DA-8363-5B2DD9CA2EF9}"/>
          </ac:picMkLst>
        </pc:picChg>
      </pc:sldChg>
      <pc:sldChg chg="addSp modSp add">
        <pc:chgData name="변성진" userId="d8567b6e-dba7-4e19-9e06-4ef77fc7cd9e" providerId="ADAL" clId="{597DC7AF-5727-4017-B4B6-2E0309F0223C}" dt="2020-08-18T08:53:31.788" v="12039" actId="20577"/>
        <pc:sldMkLst>
          <pc:docMk/>
          <pc:sldMk cId="909739845" sldId="320"/>
        </pc:sldMkLst>
        <pc:spChg chg="mod">
          <ac:chgData name="변성진" userId="d8567b6e-dba7-4e19-9e06-4ef77fc7cd9e" providerId="ADAL" clId="{597DC7AF-5727-4017-B4B6-2E0309F0223C}" dt="2020-08-18T08:53:31.788" v="12039" actId="20577"/>
          <ac:spMkLst>
            <pc:docMk/>
            <pc:sldMk cId="909739845" sldId="320"/>
            <ac:spMk id="2" creationId="{F1F775D9-1C10-49F7-9099-34D6F7511FCD}"/>
          </ac:spMkLst>
        </pc:spChg>
        <pc:picChg chg="add">
          <ac:chgData name="변성진" userId="d8567b6e-dba7-4e19-9e06-4ef77fc7cd9e" providerId="ADAL" clId="{597DC7AF-5727-4017-B4B6-2E0309F0223C}" dt="2020-08-18T08:53:17.364" v="11962"/>
          <ac:picMkLst>
            <pc:docMk/>
            <pc:sldMk cId="909739845" sldId="320"/>
            <ac:picMk id="4" creationId="{D580731D-24AF-4118-836F-DBA1ED544EED}"/>
          </ac:picMkLst>
        </pc:picChg>
      </pc:sldChg>
      <pc:sldChg chg="addSp modSp add">
        <pc:chgData name="변성진" userId="d8567b6e-dba7-4e19-9e06-4ef77fc7cd9e" providerId="ADAL" clId="{597DC7AF-5727-4017-B4B6-2E0309F0223C}" dt="2020-08-18T12:52:46.495" v="12177" actId="20577"/>
        <pc:sldMkLst>
          <pc:docMk/>
          <pc:sldMk cId="2433802199" sldId="321"/>
        </pc:sldMkLst>
        <pc:spChg chg="mod">
          <ac:chgData name="변성진" userId="d8567b6e-dba7-4e19-9e06-4ef77fc7cd9e" providerId="ADAL" clId="{597DC7AF-5727-4017-B4B6-2E0309F0223C}" dt="2020-08-18T12:51:33.789" v="12061" actId="20577"/>
          <ac:spMkLst>
            <pc:docMk/>
            <pc:sldMk cId="2433802199" sldId="321"/>
            <ac:spMk id="2" creationId="{7B81D6AA-4BB3-4CE0-ADA7-212E80D18BFA}"/>
          </ac:spMkLst>
        </pc:spChg>
        <pc:spChg chg="mod">
          <ac:chgData name="변성진" userId="d8567b6e-dba7-4e19-9e06-4ef77fc7cd9e" providerId="ADAL" clId="{597DC7AF-5727-4017-B4B6-2E0309F0223C}" dt="2020-08-18T12:52:46.495" v="12177" actId="20577"/>
          <ac:spMkLst>
            <pc:docMk/>
            <pc:sldMk cId="2433802199" sldId="321"/>
            <ac:spMk id="3" creationId="{45A10C83-E2EA-4785-B925-C199ED51FD3B}"/>
          </ac:spMkLst>
        </pc:spChg>
        <pc:picChg chg="add">
          <ac:chgData name="변성진" userId="d8567b6e-dba7-4e19-9e06-4ef77fc7cd9e" providerId="ADAL" clId="{597DC7AF-5727-4017-B4B6-2E0309F0223C}" dt="2020-08-18T12:51:47.479" v="12095"/>
          <ac:picMkLst>
            <pc:docMk/>
            <pc:sldMk cId="2433802199" sldId="321"/>
            <ac:picMk id="4" creationId="{7B446E06-8B23-4852-9378-57CA699C370C}"/>
          </ac:picMkLst>
        </pc:picChg>
        <pc:picChg chg="add mod">
          <ac:chgData name="변성진" userId="d8567b6e-dba7-4e19-9e06-4ef77fc7cd9e" providerId="ADAL" clId="{597DC7AF-5727-4017-B4B6-2E0309F0223C}" dt="2020-08-18T12:52:35.876" v="12099" actId="1076"/>
          <ac:picMkLst>
            <pc:docMk/>
            <pc:sldMk cId="2433802199" sldId="321"/>
            <ac:picMk id="5" creationId="{A430D8F3-1B87-4290-8B2F-061343094740}"/>
          </ac:picMkLst>
        </pc:picChg>
      </pc:sldChg>
      <pc:sldChg chg="addSp modSp add">
        <pc:chgData name="변성진" userId="d8567b6e-dba7-4e19-9e06-4ef77fc7cd9e" providerId="ADAL" clId="{597DC7AF-5727-4017-B4B6-2E0309F0223C}" dt="2020-08-18T12:57:47.775" v="12455" actId="1076"/>
        <pc:sldMkLst>
          <pc:docMk/>
          <pc:sldMk cId="1415507684" sldId="322"/>
        </pc:sldMkLst>
        <pc:spChg chg="mod">
          <ac:chgData name="변성진" userId="d8567b6e-dba7-4e19-9e06-4ef77fc7cd9e" providerId="ADAL" clId="{597DC7AF-5727-4017-B4B6-2E0309F0223C}" dt="2020-08-18T12:56:18.430" v="12453" actId="20577"/>
          <ac:spMkLst>
            <pc:docMk/>
            <pc:sldMk cId="1415507684" sldId="322"/>
            <ac:spMk id="3" creationId="{0CD59B22-9A96-4939-95E3-A3176FD11366}"/>
          </ac:spMkLst>
        </pc:spChg>
        <pc:picChg chg="add mod">
          <ac:chgData name="변성진" userId="d8567b6e-dba7-4e19-9e06-4ef77fc7cd9e" providerId="ADAL" clId="{597DC7AF-5727-4017-B4B6-2E0309F0223C}" dt="2020-08-18T12:53:23.249" v="12180" actId="1076"/>
          <ac:picMkLst>
            <pc:docMk/>
            <pc:sldMk cId="1415507684" sldId="322"/>
            <ac:picMk id="4" creationId="{0BA995DA-3FC7-465A-ABF0-9A70E792D91D}"/>
          </ac:picMkLst>
        </pc:picChg>
        <pc:picChg chg="add mod">
          <ac:chgData name="변성진" userId="d8567b6e-dba7-4e19-9e06-4ef77fc7cd9e" providerId="ADAL" clId="{597DC7AF-5727-4017-B4B6-2E0309F0223C}" dt="2020-08-18T12:57:47.775" v="12455" actId="1076"/>
          <ac:picMkLst>
            <pc:docMk/>
            <pc:sldMk cId="1415507684" sldId="322"/>
            <ac:picMk id="5" creationId="{87A513B0-82C1-4421-8823-49A6A223A904}"/>
          </ac:picMkLst>
        </pc:picChg>
      </pc:sldChg>
      <pc:sldChg chg="addSp modSp add">
        <pc:chgData name="변성진" userId="d8567b6e-dba7-4e19-9e06-4ef77fc7cd9e" providerId="ADAL" clId="{597DC7AF-5727-4017-B4B6-2E0309F0223C}" dt="2020-08-18T13:02:34.793" v="12708" actId="20577"/>
        <pc:sldMkLst>
          <pc:docMk/>
          <pc:sldMk cId="2301309195" sldId="323"/>
        </pc:sldMkLst>
        <pc:spChg chg="mod">
          <ac:chgData name="변성진" userId="d8567b6e-dba7-4e19-9e06-4ef77fc7cd9e" providerId="ADAL" clId="{597DC7AF-5727-4017-B4B6-2E0309F0223C}" dt="2020-08-18T13:02:34.793" v="12708" actId="20577"/>
          <ac:spMkLst>
            <pc:docMk/>
            <pc:sldMk cId="2301309195" sldId="323"/>
            <ac:spMk id="3" creationId="{B257DCDE-898D-459A-BB90-2787B6A17757}"/>
          </ac:spMkLst>
        </pc:spChg>
        <pc:picChg chg="add mod">
          <ac:chgData name="변성진" userId="d8567b6e-dba7-4e19-9e06-4ef77fc7cd9e" providerId="ADAL" clId="{597DC7AF-5727-4017-B4B6-2E0309F0223C}" dt="2020-08-18T13:02:33.495" v="12705" actId="1076"/>
          <ac:picMkLst>
            <pc:docMk/>
            <pc:sldMk cId="2301309195" sldId="323"/>
            <ac:picMk id="4" creationId="{0FEFD06B-023B-448E-BA3F-98BB1AB5530F}"/>
          </ac:picMkLst>
        </pc:picChg>
      </pc:sldChg>
      <pc:sldChg chg="addSp modSp add ord">
        <pc:chgData name="변성진" userId="d8567b6e-dba7-4e19-9e06-4ef77fc7cd9e" providerId="ADAL" clId="{597DC7AF-5727-4017-B4B6-2E0309F0223C}" dt="2020-08-19T01:43:21.242" v="12824"/>
        <pc:sldMkLst>
          <pc:docMk/>
          <pc:sldMk cId="209946449" sldId="324"/>
        </pc:sldMkLst>
        <pc:spChg chg="mod">
          <ac:chgData name="변성진" userId="d8567b6e-dba7-4e19-9e06-4ef77fc7cd9e" providerId="ADAL" clId="{597DC7AF-5727-4017-B4B6-2E0309F0223C}" dt="2020-08-18T13:06:00.677" v="12822" actId="20577"/>
          <ac:spMkLst>
            <pc:docMk/>
            <pc:sldMk cId="209946449" sldId="324"/>
            <ac:spMk id="3" creationId="{EBC1D377-4BBB-4201-92D5-244558F7DDFF}"/>
          </ac:spMkLst>
        </pc:spChg>
        <pc:picChg chg="add mod">
          <ac:chgData name="변성진" userId="d8567b6e-dba7-4e19-9e06-4ef77fc7cd9e" providerId="ADAL" clId="{597DC7AF-5727-4017-B4B6-2E0309F0223C}" dt="2020-08-18T13:05:55.596" v="12785" actId="1076"/>
          <ac:picMkLst>
            <pc:docMk/>
            <pc:sldMk cId="209946449" sldId="324"/>
            <ac:picMk id="4" creationId="{CE413986-00A9-4B6A-ADD3-4FDD2A4AA377}"/>
          </ac:picMkLst>
        </pc:picChg>
      </pc:sldChg>
      <pc:sldChg chg="addSp delSp modSp add mod ord setBg setClrOvrMap">
        <pc:chgData name="변성진" userId="d8567b6e-dba7-4e19-9e06-4ef77fc7cd9e" providerId="ADAL" clId="{597DC7AF-5727-4017-B4B6-2E0309F0223C}" dt="2020-08-19T06:10:48.255" v="15774" actId="20577"/>
        <pc:sldMkLst>
          <pc:docMk/>
          <pc:sldMk cId="3266411291" sldId="325"/>
        </pc:sldMkLst>
        <pc:spChg chg="mod ord">
          <ac:chgData name="변성진" userId="d8567b6e-dba7-4e19-9e06-4ef77fc7cd9e" providerId="ADAL" clId="{597DC7AF-5727-4017-B4B6-2E0309F0223C}" dt="2020-08-19T06:10:48.255" v="15774" actId="20577"/>
          <ac:spMkLst>
            <pc:docMk/>
            <pc:sldMk cId="3266411291" sldId="325"/>
            <ac:spMk id="2" creationId="{FE10E3E9-D31F-4F14-A819-170830F326B2}"/>
          </ac:spMkLst>
        </pc:spChg>
        <pc:spChg chg="add del mod">
          <ac:chgData name="변성진" userId="d8567b6e-dba7-4e19-9e06-4ef77fc7cd9e" providerId="ADAL" clId="{597DC7AF-5727-4017-B4B6-2E0309F0223C}" dt="2020-08-19T01:44:17.644" v="12924"/>
          <ac:spMkLst>
            <pc:docMk/>
            <pc:sldMk cId="3266411291" sldId="325"/>
            <ac:spMk id="3" creationId="{1CF0D30A-6681-4E5C-A40B-499F38EFA0C4}"/>
          </ac:spMkLst>
        </pc:spChg>
        <pc:spChg chg="add del">
          <ac:chgData name="변성진" userId="d8567b6e-dba7-4e19-9e06-4ef77fc7cd9e" providerId="ADAL" clId="{597DC7AF-5727-4017-B4B6-2E0309F0223C}" dt="2020-08-19T01:43:48.470" v="12909" actId="26606"/>
          <ac:spMkLst>
            <pc:docMk/>
            <pc:sldMk cId="3266411291" sldId="325"/>
            <ac:spMk id="9" creationId="{EE1FC7B4-E4A7-4452-B413-1A623E3A7230}"/>
          </ac:spMkLst>
        </pc:spChg>
        <pc:spChg chg="add del">
          <ac:chgData name="변성진" userId="d8567b6e-dba7-4e19-9e06-4ef77fc7cd9e" providerId="ADAL" clId="{597DC7AF-5727-4017-B4B6-2E0309F0223C}" dt="2020-08-19T01:43:48.470" v="12909" actId="26606"/>
          <ac:spMkLst>
            <pc:docMk/>
            <pc:sldMk cId="3266411291" sldId="325"/>
            <ac:spMk id="11" creationId="{E0709AF0-24F0-4486-B189-BE6386BDB198}"/>
          </ac:spMkLst>
        </pc:spChg>
        <pc:spChg chg="add del">
          <ac:chgData name="변성진" userId="d8567b6e-dba7-4e19-9e06-4ef77fc7cd9e" providerId="ADAL" clId="{597DC7AF-5727-4017-B4B6-2E0309F0223C}" dt="2020-08-19T01:43:48.470" v="12909" actId="26606"/>
          <ac:spMkLst>
            <pc:docMk/>
            <pc:sldMk cId="3266411291" sldId="325"/>
            <ac:spMk id="13" creationId="{FBE3B62F-5853-4A3C-B050-6186351A7176}"/>
          </ac:spMkLst>
        </pc:spChg>
        <pc:spChg chg="add del">
          <ac:chgData name="변성진" userId="d8567b6e-dba7-4e19-9e06-4ef77fc7cd9e" providerId="ADAL" clId="{597DC7AF-5727-4017-B4B6-2E0309F0223C}" dt="2020-08-19T01:43:49.560" v="12911" actId="26606"/>
          <ac:spMkLst>
            <pc:docMk/>
            <pc:sldMk cId="3266411291" sldId="325"/>
            <ac:spMk id="15" creationId="{72257994-BD97-4691-8B89-198A6D2BABDC}"/>
          </ac:spMkLst>
        </pc:spChg>
        <pc:spChg chg="add del">
          <ac:chgData name="변성진" userId="d8567b6e-dba7-4e19-9e06-4ef77fc7cd9e" providerId="ADAL" clId="{597DC7AF-5727-4017-B4B6-2E0309F0223C}" dt="2020-08-19T01:43:50.328" v="12913" actId="26606"/>
          <ac:spMkLst>
            <pc:docMk/>
            <pc:sldMk cId="3266411291" sldId="325"/>
            <ac:spMk id="17" creationId="{1045B59B-615E-4718-A150-42DE5D03E1C8}"/>
          </ac:spMkLst>
        </pc:spChg>
        <pc:spChg chg="add del">
          <ac:chgData name="변성진" userId="d8567b6e-dba7-4e19-9e06-4ef77fc7cd9e" providerId="ADAL" clId="{597DC7AF-5727-4017-B4B6-2E0309F0223C}" dt="2020-08-19T01:43:50.328" v="12913" actId="26606"/>
          <ac:spMkLst>
            <pc:docMk/>
            <pc:sldMk cId="3266411291" sldId="325"/>
            <ac:spMk id="18" creationId="{D6CF29CD-38B8-4924-BA11-6D60517487EF}"/>
          </ac:spMkLst>
        </pc:spChg>
        <pc:spChg chg="add del">
          <ac:chgData name="변성진" userId="d8567b6e-dba7-4e19-9e06-4ef77fc7cd9e" providerId="ADAL" clId="{597DC7AF-5727-4017-B4B6-2E0309F0223C}" dt="2020-08-19T01:43:51.538" v="12915" actId="26606"/>
          <ac:spMkLst>
            <pc:docMk/>
            <pc:sldMk cId="3266411291" sldId="325"/>
            <ac:spMk id="20" creationId="{EE1FC7B4-E4A7-4452-B413-1A623E3A7230}"/>
          </ac:spMkLst>
        </pc:spChg>
        <pc:spChg chg="add del">
          <ac:chgData name="변성진" userId="d8567b6e-dba7-4e19-9e06-4ef77fc7cd9e" providerId="ADAL" clId="{597DC7AF-5727-4017-B4B6-2E0309F0223C}" dt="2020-08-19T01:43:51.538" v="12915" actId="26606"/>
          <ac:spMkLst>
            <pc:docMk/>
            <pc:sldMk cId="3266411291" sldId="325"/>
            <ac:spMk id="21" creationId="{E0709AF0-24F0-4486-B189-BE6386BDB198}"/>
          </ac:spMkLst>
        </pc:spChg>
        <pc:spChg chg="add del">
          <ac:chgData name="변성진" userId="d8567b6e-dba7-4e19-9e06-4ef77fc7cd9e" providerId="ADAL" clId="{597DC7AF-5727-4017-B4B6-2E0309F0223C}" dt="2020-08-19T01:43:51.538" v="12915" actId="26606"/>
          <ac:spMkLst>
            <pc:docMk/>
            <pc:sldMk cId="3266411291" sldId="325"/>
            <ac:spMk id="22" creationId="{FBE3B62F-5853-4A3C-B050-6186351A7176}"/>
          </ac:spMkLst>
        </pc:spChg>
        <pc:spChg chg="add del">
          <ac:chgData name="변성진" userId="d8567b6e-dba7-4e19-9e06-4ef77fc7cd9e" providerId="ADAL" clId="{597DC7AF-5727-4017-B4B6-2E0309F0223C}" dt="2020-08-19T01:43:51.538" v="12915" actId="26606"/>
          <ac:spMkLst>
            <pc:docMk/>
            <pc:sldMk cId="3266411291" sldId="325"/>
            <ac:spMk id="23" creationId="{1CF0D30A-6681-4E5C-A40B-499F38EFA0C4}"/>
          </ac:spMkLst>
        </pc:spChg>
        <pc:spChg chg="add del">
          <ac:chgData name="변성진" userId="d8567b6e-dba7-4e19-9e06-4ef77fc7cd9e" providerId="ADAL" clId="{597DC7AF-5727-4017-B4B6-2E0309F0223C}" dt="2020-08-19T01:43:52.373" v="12917" actId="26606"/>
          <ac:spMkLst>
            <pc:docMk/>
            <pc:sldMk cId="3266411291" sldId="325"/>
            <ac:spMk id="25" creationId="{1CF0D30A-6681-4E5C-A40B-499F38EFA0C4}"/>
          </ac:spMkLst>
        </pc:spChg>
        <pc:spChg chg="add del">
          <ac:chgData name="변성진" userId="d8567b6e-dba7-4e19-9e06-4ef77fc7cd9e" providerId="ADAL" clId="{597DC7AF-5727-4017-B4B6-2E0309F0223C}" dt="2020-08-19T01:43:52.373" v="12917" actId="26606"/>
          <ac:spMkLst>
            <pc:docMk/>
            <pc:sldMk cId="3266411291" sldId="325"/>
            <ac:spMk id="26" creationId="{5E39A796-BE83-48B1-B33F-35C4A32AAB57}"/>
          </ac:spMkLst>
        </pc:spChg>
        <pc:spChg chg="add del">
          <ac:chgData name="변성진" userId="d8567b6e-dba7-4e19-9e06-4ef77fc7cd9e" providerId="ADAL" clId="{597DC7AF-5727-4017-B4B6-2E0309F0223C}" dt="2020-08-19T01:43:52.373" v="12917" actId="26606"/>
          <ac:spMkLst>
            <pc:docMk/>
            <pc:sldMk cId="3266411291" sldId="325"/>
            <ac:spMk id="27" creationId="{72F84B47-E267-4194-8194-831DB7B5547F}"/>
          </ac:spMkLst>
        </pc:spChg>
        <pc:spChg chg="add del">
          <ac:chgData name="변성진" userId="d8567b6e-dba7-4e19-9e06-4ef77fc7cd9e" providerId="ADAL" clId="{597DC7AF-5727-4017-B4B6-2E0309F0223C}" dt="2020-08-19T01:43:53.186" v="12919" actId="26606"/>
          <ac:spMkLst>
            <pc:docMk/>
            <pc:sldMk cId="3266411291" sldId="325"/>
            <ac:spMk id="29" creationId="{6FBDFA86-51D3-4729-B154-796918372804}"/>
          </ac:spMkLst>
        </pc:spChg>
        <pc:spChg chg="add del">
          <ac:chgData name="변성진" userId="d8567b6e-dba7-4e19-9e06-4ef77fc7cd9e" providerId="ADAL" clId="{597DC7AF-5727-4017-B4B6-2E0309F0223C}" dt="2020-08-19T01:43:53.186" v="12919" actId="26606"/>
          <ac:spMkLst>
            <pc:docMk/>
            <pc:sldMk cId="3266411291" sldId="325"/>
            <ac:spMk id="31" creationId="{1CF0D30A-6681-4E5C-A40B-499F38EFA0C4}"/>
          </ac:spMkLst>
        </pc:spChg>
        <pc:spChg chg="add del">
          <ac:chgData name="변성진" userId="d8567b6e-dba7-4e19-9e06-4ef77fc7cd9e" providerId="ADAL" clId="{597DC7AF-5727-4017-B4B6-2E0309F0223C}" dt="2020-08-19T01:43:55.947" v="12922" actId="26606"/>
          <ac:spMkLst>
            <pc:docMk/>
            <pc:sldMk cId="3266411291" sldId="325"/>
            <ac:spMk id="33" creationId="{F51B89E8-F88B-40A4-A39E-3946440B168F}"/>
          </ac:spMkLst>
        </pc:spChg>
        <pc:spChg chg="add del">
          <ac:chgData name="변성진" userId="d8567b6e-dba7-4e19-9e06-4ef77fc7cd9e" providerId="ADAL" clId="{597DC7AF-5727-4017-B4B6-2E0309F0223C}" dt="2020-08-19T01:43:55.947" v="12922" actId="26606"/>
          <ac:spMkLst>
            <pc:docMk/>
            <pc:sldMk cId="3266411291" sldId="325"/>
            <ac:spMk id="34" creationId="{B335AE8D-B60B-4BC5-98A0-ADB3712C8D8D}"/>
          </ac:spMkLst>
        </pc:spChg>
        <pc:spChg chg="add del">
          <ac:chgData name="변성진" userId="d8567b6e-dba7-4e19-9e06-4ef77fc7cd9e" providerId="ADAL" clId="{597DC7AF-5727-4017-B4B6-2E0309F0223C}" dt="2020-08-19T01:43:55.947" v="12922" actId="26606"/>
          <ac:spMkLst>
            <pc:docMk/>
            <pc:sldMk cId="3266411291" sldId="325"/>
            <ac:spMk id="35" creationId="{1CF0D30A-6681-4E5C-A40B-499F38EFA0C4}"/>
          </ac:spMkLst>
        </pc:spChg>
        <pc:picChg chg="add mod">
          <ac:chgData name="변성진" userId="d8567b6e-dba7-4e19-9e06-4ef77fc7cd9e" providerId="ADAL" clId="{597DC7AF-5727-4017-B4B6-2E0309F0223C}" dt="2020-08-19T01:44:33.521" v="12929" actId="1076"/>
          <ac:picMkLst>
            <pc:docMk/>
            <pc:sldMk cId="3266411291" sldId="325"/>
            <ac:picMk id="4" creationId="{420ABC7D-AD06-402C-8171-6467C52610A5}"/>
          </ac:picMkLst>
        </pc:picChg>
        <pc:picChg chg="add mod">
          <ac:chgData name="변성진" userId="d8567b6e-dba7-4e19-9e06-4ef77fc7cd9e" providerId="ADAL" clId="{597DC7AF-5727-4017-B4B6-2E0309F0223C}" dt="2020-08-19T01:44:20.147" v="12925" actId="1076"/>
          <ac:picMkLst>
            <pc:docMk/>
            <pc:sldMk cId="3266411291" sldId="325"/>
            <ac:picMk id="5" creationId="{49D9CF0D-21C3-4548-B0DF-57DD20307F69}"/>
          </ac:picMkLst>
        </pc:picChg>
        <pc:cxnChg chg="add del">
          <ac:chgData name="변성진" userId="d8567b6e-dba7-4e19-9e06-4ef77fc7cd9e" providerId="ADAL" clId="{597DC7AF-5727-4017-B4B6-2E0309F0223C}" dt="2020-08-19T01:43:53.186" v="12919" actId="26606"/>
          <ac:cxnSpMkLst>
            <pc:docMk/>
            <pc:sldMk cId="3266411291" sldId="325"/>
            <ac:cxnSpMk id="30" creationId="{0F1CE7C6-BE91-42A7-9214-F33FD918C386}"/>
          </ac:cxnSpMkLst>
        </pc:cxnChg>
      </pc:sldChg>
      <pc:sldChg chg="addSp delSp modSp add">
        <pc:chgData name="변성진" userId="d8567b6e-dba7-4e19-9e06-4ef77fc7cd9e" providerId="ADAL" clId="{597DC7AF-5727-4017-B4B6-2E0309F0223C}" dt="2020-08-19T01:46:37.907" v="13097"/>
        <pc:sldMkLst>
          <pc:docMk/>
          <pc:sldMk cId="1665027221" sldId="326"/>
        </pc:sldMkLst>
        <pc:spChg chg="mod">
          <ac:chgData name="변성진" userId="d8567b6e-dba7-4e19-9e06-4ef77fc7cd9e" providerId="ADAL" clId="{597DC7AF-5727-4017-B4B6-2E0309F0223C}" dt="2020-08-19T01:44:41.085" v="12958"/>
          <ac:spMkLst>
            <pc:docMk/>
            <pc:sldMk cId="1665027221" sldId="326"/>
            <ac:spMk id="2" creationId="{4CF99CB1-944A-428A-9BFA-5E6906B3031F}"/>
          </ac:spMkLst>
        </pc:spChg>
        <pc:spChg chg="add del mod">
          <ac:chgData name="변성진" userId="d8567b6e-dba7-4e19-9e06-4ef77fc7cd9e" providerId="ADAL" clId="{597DC7AF-5727-4017-B4B6-2E0309F0223C}" dt="2020-08-19T01:46:37.907" v="13097"/>
          <ac:spMkLst>
            <pc:docMk/>
            <pc:sldMk cId="1665027221" sldId="326"/>
            <ac:spMk id="3" creationId="{5DA14A7F-418A-4F4A-80B8-87793AF486A7}"/>
          </ac:spMkLst>
        </pc:spChg>
        <pc:picChg chg="add del mod">
          <ac:chgData name="변성진" userId="d8567b6e-dba7-4e19-9e06-4ef77fc7cd9e" providerId="ADAL" clId="{597DC7AF-5727-4017-B4B6-2E0309F0223C}" dt="2020-08-19T01:44:53.944" v="12962"/>
          <ac:picMkLst>
            <pc:docMk/>
            <pc:sldMk cId="1665027221" sldId="326"/>
            <ac:picMk id="4" creationId="{29F32E0D-C51A-4D7D-800D-88C881178333}"/>
          </ac:picMkLst>
        </pc:picChg>
        <pc:picChg chg="add mod">
          <ac:chgData name="변성진" userId="d8567b6e-dba7-4e19-9e06-4ef77fc7cd9e" providerId="ADAL" clId="{597DC7AF-5727-4017-B4B6-2E0309F0223C}" dt="2020-08-19T01:44:56.969" v="12964" actId="1076"/>
          <ac:picMkLst>
            <pc:docMk/>
            <pc:sldMk cId="1665027221" sldId="326"/>
            <ac:picMk id="5" creationId="{D07F763B-03FA-46DF-B704-3A1FD424A5AC}"/>
          </ac:picMkLst>
        </pc:picChg>
        <pc:picChg chg="add mod">
          <ac:chgData name="변성진" userId="d8567b6e-dba7-4e19-9e06-4ef77fc7cd9e" providerId="ADAL" clId="{597DC7AF-5727-4017-B4B6-2E0309F0223C}" dt="2020-08-19T01:46:24.013" v="13007" actId="1076"/>
          <ac:picMkLst>
            <pc:docMk/>
            <pc:sldMk cId="1665027221" sldId="326"/>
            <ac:picMk id="6" creationId="{4BFFCAF5-F4DD-4E69-A7B7-4101CECBE8DF}"/>
          </ac:picMkLst>
        </pc:picChg>
      </pc:sldChg>
      <pc:sldChg chg="addSp modSp add">
        <pc:chgData name="변성진" userId="d8567b6e-dba7-4e19-9e06-4ef77fc7cd9e" providerId="ADAL" clId="{597DC7AF-5727-4017-B4B6-2E0309F0223C}" dt="2020-08-19T01:48:07.546" v="13166" actId="1076"/>
        <pc:sldMkLst>
          <pc:docMk/>
          <pc:sldMk cId="2929724582" sldId="327"/>
        </pc:sldMkLst>
        <pc:spChg chg="mod">
          <ac:chgData name="변성진" userId="d8567b6e-dba7-4e19-9e06-4ef77fc7cd9e" providerId="ADAL" clId="{597DC7AF-5727-4017-B4B6-2E0309F0223C}" dt="2020-08-19T01:47:33.359" v="13164" actId="20577"/>
          <ac:spMkLst>
            <pc:docMk/>
            <pc:sldMk cId="2929724582" sldId="327"/>
            <ac:spMk id="2" creationId="{76B5F49D-7109-479B-8E00-754E78C82D43}"/>
          </ac:spMkLst>
        </pc:spChg>
        <pc:picChg chg="add mod">
          <ac:chgData name="변성진" userId="d8567b6e-dba7-4e19-9e06-4ef77fc7cd9e" providerId="ADAL" clId="{597DC7AF-5727-4017-B4B6-2E0309F0223C}" dt="2020-08-19T01:47:20.491" v="13100" actId="1076"/>
          <ac:picMkLst>
            <pc:docMk/>
            <pc:sldMk cId="2929724582" sldId="327"/>
            <ac:picMk id="4" creationId="{0F3B3072-9A87-412F-895C-F019A60D07B2}"/>
          </ac:picMkLst>
        </pc:picChg>
        <pc:picChg chg="add mod">
          <ac:chgData name="변성진" userId="d8567b6e-dba7-4e19-9e06-4ef77fc7cd9e" providerId="ADAL" clId="{597DC7AF-5727-4017-B4B6-2E0309F0223C}" dt="2020-08-19T01:48:07.546" v="13166" actId="1076"/>
          <ac:picMkLst>
            <pc:docMk/>
            <pc:sldMk cId="2929724582" sldId="327"/>
            <ac:picMk id="5" creationId="{4FBE947C-2191-4F95-998F-F877D2A2D4B8}"/>
          </ac:picMkLst>
        </pc:picChg>
      </pc:sldChg>
      <pc:sldChg chg="addSp delSp modSp add">
        <pc:chgData name="변성진" userId="d8567b6e-dba7-4e19-9e06-4ef77fc7cd9e" providerId="ADAL" clId="{597DC7AF-5727-4017-B4B6-2E0309F0223C}" dt="2020-08-19T01:50:43.540" v="13258" actId="1076"/>
        <pc:sldMkLst>
          <pc:docMk/>
          <pc:sldMk cId="3749437575" sldId="328"/>
        </pc:sldMkLst>
        <pc:spChg chg="mod">
          <ac:chgData name="변성진" userId="d8567b6e-dba7-4e19-9e06-4ef77fc7cd9e" providerId="ADAL" clId="{597DC7AF-5727-4017-B4B6-2E0309F0223C}" dt="2020-08-19T01:48:34.721" v="13245" actId="20577"/>
          <ac:spMkLst>
            <pc:docMk/>
            <pc:sldMk cId="3749437575" sldId="328"/>
            <ac:spMk id="2" creationId="{B1FABD19-0E2F-4792-9FF8-2503EC932F68}"/>
          </ac:spMkLst>
        </pc:spChg>
        <pc:spChg chg="mod">
          <ac:chgData name="변성진" userId="d8567b6e-dba7-4e19-9e06-4ef77fc7cd9e" providerId="ADAL" clId="{597DC7AF-5727-4017-B4B6-2E0309F0223C}" dt="2020-08-19T01:48:53.605" v="13251" actId="20577"/>
          <ac:spMkLst>
            <pc:docMk/>
            <pc:sldMk cId="3749437575" sldId="328"/>
            <ac:spMk id="3" creationId="{1AE79D4C-6C00-4BFA-915E-AA16B940601E}"/>
          </ac:spMkLst>
        </pc:spChg>
        <pc:picChg chg="add del mod">
          <ac:chgData name="변성진" userId="d8567b6e-dba7-4e19-9e06-4ef77fc7cd9e" providerId="ADAL" clId="{597DC7AF-5727-4017-B4B6-2E0309F0223C}" dt="2020-08-19T01:50:19.709" v="13254" actId="478"/>
          <ac:picMkLst>
            <pc:docMk/>
            <pc:sldMk cId="3749437575" sldId="328"/>
            <ac:picMk id="4" creationId="{C895AE45-7011-4D26-9DBF-8453C5941259}"/>
          </ac:picMkLst>
        </pc:picChg>
        <pc:picChg chg="add mod">
          <ac:chgData name="변성진" userId="d8567b6e-dba7-4e19-9e06-4ef77fc7cd9e" providerId="ADAL" clId="{597DC7AF-5727-4017-B4B6-2E0309F0223C}" dt="2020-08-19T01:50:43.540" v="13258" actId="1076"/>
          <ac:picMkLst>
            <pc:docMk/>
            <pc:sldMk cId="3749437575" sldId="328"/>
            <ac:picMk id="5" creationId="{6E614166-A612-4213-9458-B9A57FAE78F4}"/>
          </ac:picMkLst>
        </pc:picChg>
        <pc:picChg chg="add mod">
          <ac:chgData name="변성진" userId="d8567b6e-dba7-4e19-9e06-4ef77fc7cd9e" providerId="ADAL" clId="{597DC7AF-5727-4017-B4B6-2E0309F0223C}" dt="2020-08-19T01:50:40.808" v="13257" actId="1076"/>
          <ac:picMkLst>
            <pc:docMk/>
            <pc:sldMk cId="3749437575" sldId="328"/>
            <ac:picMk id="6" creationId="{4BCD4291-1B36-44DB-A90E-CAD883A3040B}"/>
          </ac:picMkLst>
        </pc:picChg>
      </pc:sldChg>
      <pc:sldChg chg="addSp modSp add">
        <pc:chgData name="변성진" userId="d8567b6e-dba7-4e19-9e06-4ef77fc7cd9e" providerId="ADAL" clId="{597DC7AF-5727-4017-B4B6-2E0309F0223C}" dt="2020-08-19T01:53:04.730" v="13415" actId="1076"/>
        <pc:sldMkLst>
          <pc:docMk/>
          <pc:sldMk cId="4165561580" sldId="329"/>
        </pc:sldMkLst>
        <pc:spChg chg="mod">
          <ac:chgData name="변성진" userId="d8567b6e-dba7-4e19-9e06-4ef77fc7cd9e" providerId="ADAL" clId="{597DC7AF-5727-4017-B4B6-2E0309F0223C}" dt="2020-08-19T01:51:29.401" v="13308"/>
          <ac:spMkLst>
            <pc:docMk/>
            <pc:sldMk cId="4165561580" sldId="329"/>
            <ac:spMk id="2" creationId="{578C1281-9A5B-4968-8594-958E5B43935A}"/>
          </ac:spMkLst>
        </pc:spChg>
        <pc:spChg chg="mod">
          <ac:chgData name="변성진" userId="d8567b6e-dba7-4e19-9e06-4ef77fc7cd9e" providerId="ADAL" clId="{597DC7AF-5727-4017-B4B6-2E0309F0223C}" dt="2020-08-19T01:52:41.573" v="13411" actId="20577"/>
          <ac:spMkLst>
            <pc:docMk/>
            <pc:sldMk cId="4165561580" sldId="329"/>
            <ac:spMk id="3" creationId="{C236C99C-E544-47F6-BCE6-BE5F29A209C3}"/>
          </ac:spMkLst>
        </pc:spChg>
        <pc:picChg chg="add mod">
          <ac:chgData name="변성진" userId="d8567b6e-dba7-4e19-9e06-4ef77fc7cd9e" providerId="ADAL" clId="{597DC7AF-5727-4017-B4B6-2E0309F0223C}" dt="2020-08-19T01:52:43.078" v="13412" actId="1076"/>
          <ac:picMkLst>
            <pc:docMk/>
            <pc:sldMk cId="4165561580" sldId="329"/>
            <ac:picMk id="4" creationId="{C208A3AA-DAB8-4719-9183-9CE46140314C}"/>
          </ac:picMkLst>
        </pc:picChg>
        <pc:picChg chg="add mod">
          <ac:chgData name="변성진" userId="d8567b6e-dba7-4e19-9e06-4ef77fc7cd9e" providerId="ADAL" clId="{597DC7AF-5727-4017-B4B6-2E0309F0223C}" dt="2020-08-19T01:52:44.659" v="13413" actId="1076"/>
          <ac:picMkLst>
            <pc:docMk/>
            <pc:sldMk cId="4165561580" sldId="329"/>
            <ac:picMk id="5" creationId="{4784B034-D204-4A79-B991-9292A06714BB}"/>
          </ac:picMkLst>
        </pc:picChg>
        <pc:picChg chg="add mod">
          <ac:chgData name="변성진" userId="d8567b6e-dba7-4e19-9e06-4ef77fc7cd9e" providerId="ADAL" clId="{597DC7AF-5727-4017-B4B6-2E0309F0223C}" dt="2020-08-19T01:53:04.730" v="13415" actId="1076"/>
          <ac:picMkLst>
            <pc:docMk/>
            <pc:sldMk cId="4165561580" sldId="329"/>
            <ac:picMk id="6" creationId="{F3FDE540-CF76-4A0A-876E-E5C95DD2014A}"/>
          </ac:picMkLst>
        </pc:picChg>
      </pc:sldChg>
      <pc:sldChg chg="addSp modSp add">
        <pc:chgData name="변성진" userId="d8567b6e-dba7-4e19-9e06-4ef77fc7cd9e" providerId="ADAL" clId="{597DC7AF-5727-4017-B4B6-2E0309F0223C}" dt="2020-08-19T01:56:01.984" v="13523"/>
        <pc:sldMkLst>
          <pc:docMk/>
          <pc:sldMk cId="2950217674" sldId="330"/>
        </pc:sldMkLst>
        <pc:spChg chg="mod">
          <ac:chgData name="변성진" userId="d8567b6e-dba7-4e19-9e06-4ef77fc7cd9e" providerId="ADAL" clId="{597DC7AF-5727-4017-B4B6-2E0309F0223C}" dt="2020-08-19T01:56:01.984" v="13523"/>
          <ac:spMkLst>
            <pc:docMk/>
            <pc:sldMk cId="2950217674" sldId="330"/>
            <ac:spMk id="2" creationId="{A8C923B2-7373-46BD-A292-6DAB1CE39A94}"/>
          </ac:spMkLst>
        </pc:spChg>
        <pc:picChg chg="add">
          <ac:chgData name="변성진" userId="d8567b6e-dba7-4e19-9e06-4ef77fc7cd9e" providerId="ADAL" clId="{597DC7AF-5727-4017-B4B6-2E0309F0223C}" dt="2020-08-19T01:54:15.235" v="13417"/>
          <ac:picMkLst>
            <pc:docMk/>
            <pc:sldMk cId="2950217674" sldId="330"/>
            <ac:picMk id="4" creationId="{40E55848-2D2C-40C9-8C31-11D9659F3524}"/>
          </ac:picMkLst>
        </pc:picChg>
        <pc:picChg chg="add mod">
          <ac:chgData name="변성진" userId="d8567b6e-dba7-4e19-9e06-4ef77fc7cd9e" providerId="ADAL" clId="{597DC7AF-5727-4017-B4B6-2E0309F0223C}" dt="2020-08-19T01:55:25.176" v="13445" actId="1076"/>
          <ac:picMkLst>
            <pc:docMk/>
            <pc:sldMk cId="2950217674" sldId="330"/>
            <ac:picMk id="5" creationId="{B3C3FEE3-6920-4678-A6AB-2218B58BBE1A}"/>
          </ac:picMkLst>
        </pc:picChg>
      </pc:sldChg>
      <pc:sldChg chg="addSp modSp add">
        <pc:chgData name="변성진" userId="d8567b6e-dba7-4e19-9e06-4ef77fc7cd9e" providerId="ADAL" clId="{597DC7AF-5727-4017-B4B6-2E0309F0223C}" dt="2020-08-19T01:56:48.227" v="13528" actId="1076"/>
        <pc:sldMkLst>
          <pc:docMk/>
          <pc:sldMk cId="1550746714" sldId="331"/>
        </pc:sldMkLst>
        <pc:picChg chg="add mod">
          <ac:chgData name="변성진" userId="d8567b6e-dba7-4e19-9e06-4ef77fc7cd9e" providerId="ADAL" clId="{597DC7AF-5727-4017-B4B6-2E0309F0223C}" dt="2020-08-19T01:56:04.926" v="13526" actId="1076"/>
          <ac:picMkLst>
            <pc:docMk/>
            <pc:sldMk cId="1550746714" sldId="331"/>
            <ac:picMk id="4" creationId="{19840C98-F644-4F85-ACA0-820DE425A233}"/>
          </ac:picMkLst>
        </pc:picChg>
        <pc:picChg chg="add mod">
          <ac:chgData name="변성진" userId="d8567b6e-dba7-4e19-9e06-4ef77fc7cd9e" providerId="ADAL" clId="{597DC7AF-5727-4017-B4B6-2E0309F0223C}" dt="2020-08-19T01:56:48.227" v="13528" actId="1076"/>
          <ac:picMkLst>
            <pc:docMk/>
            <pc:sldMk cId="1550746714" sldId="331"/>
            <ac:picMk id="5" creationId="{32AE8A8D-4A5B-44E1-A44A-E539A171C6C8}"/>
          </ac:picMkLst>
        </pc:picChg>
      </pc:sldChg>
      <pc:sldChg chg="addSp modSp add">
        <pc:chgData name="변성진" userId="d8567b6e-dba7-4e19-9e06-4ef77fc7cd9e" providerId="ADAL" clId="{597DC7AF-5727-4017-B4B6-2E0309F0223C}" dt="2020-08-19T02:00:52.821" v="13555"/>
        <pc:sldMkLst>
          <pc:docMk/>
          <pc:sldMk cId="4090045930" sldId="332"/>
        </pc:sldMkLst>
        <pc:spChg chg="mod">
          <ac:chgData name="변성진" userId="d8567b6e-dba7-4e19-9e06-4ef77fc7cd9e" providerId="ADAL" clId="{597DC7AF-5727-4017-B4B6-2E0309F0223C}" dt="2020-08-19T02:00:52.821" v="13555"/>
          <ac:spMkLst>
            <pc:docMk/>
            <pc:sldMk cId="4090045930" sldId="332"/>
            <ac:spMk id="2" creationId="{EEB9D68E-201B-4EB7-B9DC-A20AA21EF531}"/>
          </ac:spMkLst>
        </pc:spChg>
        <pc:picChg chg="add">
          <ac:chgData name="변성진" userId="d8567b6e-dba7-4e19-9e06-4ef77fc7cd9e" providerId="ADAL" clId="{597DC7AF-5727-4017-B4B6-2E0309F0223C}" dt="2020-08-19T01:59:54.111" v="13530"/>
          <ac:picMkLst>
            <pc:docMk/>
            <pc:sldMk cId="4090045930" sldId="332"/>
            <ac:picMk id="4" creationId="{A84C88B3-C553-4E26-B193-073CF6FB09A5}"/>
          </ac:picMkLst>
        </pc:picChg>
        <pc:picChg chg="add mod">
          <ac:chgData name="변성진" userId="d8567b6e-dba7-4e19-9e06-4ef77fc7cd9e" providerId="ADAL" clId="{597DC7AF-5727-4017-B4B6-2E0309F0223C}" dt="2020-08-19T02:00:48.913" v="13532" actId="1076"/>
          <ac:picMkLst>
            <pc:docMk/>
            <pc:sldMk cId="4090045930" sldId="332"/>
            <ac:picMk id="5" creationId="{2296682E-0C65-435F-A92C-5AF6ABBA7147}"/>
          </ac:picMkLst>
        </pc:picChg>
      </pc:sldChg>
      <pc:sldChg chg="addSp modSp add">
        <pc:chgData name="변성진" userId="d8567b6e-dba7-4e19-9e06-4ef77fc7cd9e" providerId="ADAL" clId="{597DC7AF-5727-4017-B4B6-2E0309F0223C}" dt="2020-08-19T02:04:56.717" v="13640" actId="1076"/>
        <pc:sldMkLst>
          <pc:docMk/>
          <pc:sldMk cId="1975871491" sldId="333"/>
        </pc:sldMkLst>
        <pc:spChg chg="mod">
          <ac:chgData name="변성진" userId="d8567b6e-dba7-4e19-9e06-4ef77fc7cd9e" providerId="ADAL" clId="{597DC7AF-5727-4017-B4B6-2E0309F0223C}" dt="2020-08-19T02:02:25.629" v="13638" actId="20577"/>
          <ac:spMkLst>
            <pc:docMk/>
            <pc:sldMk cId="1975871491" sldId="333"/>
            <ac:spMk id="2" creationId="{823BDA41-F661-43A1-B089-20D08D8EA6A0}"/>
          </ac:spMkLst>
        </pc:spChg>
        <pc:picChg chg="add">
          <ac:chgData name="변성진" userId="d8567b6e-dba7-4e19-9e06-4ef77fc7cd9e" providerId="ADAL" clId="{597DC7AF-5727-4017-B4B6-2E0309F0223C}" dt="2020-08-19T02:02:07.905" v="13557"/>
          <ac:picMkLst>
            <pc:docMk/>
            <pc:sldMk cId="1975871491" sldId="333"/>
            <ac:picMk id="4" creationId="{713BCFB0-9B4A-40C2-80B8-CF71F9476E7A}"/>
          </ac:picMkLst>
        </pc:picChg>
        <pc:picChg chg="add mod">
          <ac:chgData name="변성진" userId="d8567b6e-dba7-4e19-9e06-4ef77fc7cd9e" providerId="ADAL" clId="{597DC7AF-5727-4017-B4B6-2E0309F0223C}" dt="2020-08-19T02:04:56.717" v="13640" actId="1076"/>
          <ac:picMkLst>
            <pc:docMk/>
            <pc:sldMk cId="1975871491" sldId="333"/>
            <ac:picMk id="5" creationId="{16278606-2507-46F9-B5FF-424FDE848B91}"/>
          </ac:picMkLst>
        </pc:picChg>
      </pc:sldChg>
      <pc:sldChg chg="addSp modSp add">
        <pc:chgData name="변성진" userId="d8567b6e-dba7-4e19-9e06-4ef77fc7cd9e" providerId="ADAL" clId="{597DC7AF-5727-4017-B4B6-2E0309F0223C}" dt="2020-08-19T02:07:16.284" v="13704" actId="1076"/>
        <pc:sldMkLst>
          <pc:docMk/>
          <pc:sldMk cId="443541145" sldId="334"/>
        </pc:sldMkLst>
        <pc:spChg chg="mod">
          <ac:chgData name="변성진" userId="d8567b6e-dba7-4e19-9e06-4ef77fc7cd9e" providerId="ADAL" clId="{597DC7AF-5727-4017-B4B6-2E0309F0223C}" dt="2020-08-19T02:06:06.568" v="13700" actId="20577"/>
          <ac:spMkLst>
            <pc:docMk/>
            <pc:sldMk cId="443541145" sldId="334"/>
            <ac:spMk id="2" creationId="{805DCE43-B454-46AE-AB0C-985C0B30D8E8}"/>
          </ac:spMkLst>
        </pc:spChg>
        <pc:picChg chg="add mod">
          <ac:chgData name="변성진" userId="d8567b6e-dba7-4e19-9e06-4ef77fc7cd9e" providerId="ADAL" clId="{597DC7AF-5727-4017-B4B6-2E0309F0223C}" dt="2020-08-19T02:06:35.570" v="13702" actId="1076"/>
          <ac:picMkLst>
            <pc:docMk/>
            <pc:sldMk cId="443541145" sldId="334"/>
            <ac:picMk id="4" creationId="{8CD995C4-6D6F-463B-B96D-F4AC90119C8C}"/>
          </ac:picMkLst>
        </pc:picChg>
        <pc:picChg chg="add mod">
          <ac:chgData name="변성진" userId="d8567b6e-dba7-4e19-9e06-4ef77fc7cd9e" providerId="ADAL" clId="{597DC7AF-5727-4017-B4B6-2E0309F0223C}" dt="2020-08-19T02:07:16.284" v="13704" actId="1076"/>
          <ac:picMkLst>
            <pc:docMk/>
            <pc:sldMk cId="443541145" sldId="334"/>
            <ac:picMk id="5" creationId="{92E66B89-ED25-4CB6-9553-FAE8CCC98C0A}"/>
          </ac:picMkLst>
        </pc:picChg>
      </pc:sldChg>
      <pc:sldChg chg="addSp modSp add">
        <pc:chgData name="변성진" userId="d8567b6e-dba7-4e19-9e06-4ef77fc7cd9e" providerId="ADAL" clId="{597DC7AF-5727-4017-B4B6-2E0309F0223C}" dt="2020-08-19T02:08:51.396" v="13767" actId="1076"/>
        <pc:sldMkLst>
          <pc:docMk/>
          <pc:sldMk cId="3857108339" sldId="335"/>
        </pc:sldMkLst>
        <pc:spChg chg="mod">
          <ac:chgData name="변성진" userId="d8567b6e-dba7-4e19-9e06-4ef77fc7cd9e" providerId="ADAL" clId="{597DC7AF-5727-4017-B4B6-2E0309F0223C}" dt="2020-08-19T02:08:36.219" v="13765"/>
          <ac:spMkLst>
            <pc:docMk/>
            <pc:sldMk cId="3857108339" sldId="335"/>
            <ac:spMk id="2" creationId="{A1CDFF99-0AC7-452A-9288-0397F5EF77D4}"/>
          </ac:spMkLst>
        </pc:spChg>
        <pc:picChg chg="add mod">
          <ac:chgData name="변성진" userId="d8567b6e-dba7-4e19-9e06-4ef77fc7cd9e" providerId="ADAL" clId="{597DC7AF-5727-4017-B4B6-2E0309F0223C}" dt="2020-08-19T02:08:21.349" v="13707" actId="1076"/>
          <ac:picMkLst>
            <pc:docMk/>
            <pc:sldMk cId="3857108339" sldId="335"/>
            <ac:picMk id="4" creationId="{6825EE9A-9A74-4053-BD69-5765293CBBB9}"/>
          </ac:picMkLst>
        </pc:picChg>
        <pc:picChg chg="add mod">
          <ac:chgData name="변성진" userId="d8567b6e-dba7-4e19-9e06-4ef77fc7cd9e" providerId="ADAL" clId="{597DC7AF-5727-4017-B4B6-2E0309F0223C}" dt="2020-08-19T02:08:51.396" v="13767" actId="1076"/>
          <ac:picMkLst>
            <pc:docMk/>
            <pc:sldMk cId="3857108339" sldId="335"/>
            <ac:picMk id="5" creationId="{EFF7C93D-9F23-4011-B6C9-217303E387A1}"/>
          </ac:picMkLst>
        </pc:picChg>
      </pc:sldChg>
      <pc:sldChg chg="addSp modSp add">
        <pc:chgData name="변성진" userId="d8567b6e-dba7-4e19-9e06-4ef77fc7cd9e" providerId="ADAL" clId="{597DC7AF-5727-4017-B4B6-2E0309F0223C}" dt="2020-08-19T02:10:37.850" v="13799" actId="1076"/>
        <pc:sldMkLst>
          <pc:docMk/>
          <pc:sldMk cId="3752624633" sldId="336"/>
        </pc:sldMkLst>
        <pc:spChg chg="mod">
          <ac:chgData name="변성진" userId="d8567b6e-dba7-4e19-9e06-4ef77fc7cd9e" providerId="ADAL" clId="{597DC7AF-5727-4017-B4B6-2E0309F0223C}" dt="2020-08-19T02:09:54.789" v="13797"/>
          <ac:spMkLst>
            <pc:docMk/>
            <pc:sldMk cId="3752624633" sldId="336"/>
            <ac:spMk id="2" creationId="{70BFE250-7ACC-4B92-AFD8-11321E286E1D}"/>
          </ac:spMkLst>
        </pc:spChg>
        <pc:picChg chg="add mod">
          <ac:chgData name="변성진" userId="d8567b6e-dba7-4e19-9e06-4ef77fc7cd9e" providerId="ADAL" clId="{597DC7AF-5727-4017-B4B6-2E0309F0223C}" dt="2020-08-19T02:09:48.923" v="13770" actId="1076"/>
          <ac:picMkLst>
            <pc:docMk/>
            <pc:sldMk cId="3752624633" sldId="336"/>
            <ac:picMk id="4" creationId="{65B27E4F-191E-4AAE-A82F-C2BD2DD8AA1C}"/>
          </ac:picMkLst>
        </pc:picChg>
        <pc:picChg chg="add mod">
          <ac:chgData name="변성진" userId="d8567b6e-dba7-4e19-9e06-4ef77fc7cd9e" providerId="ADAL" clId="{597DC7AF-5727-4017-B4B6-2E0309F0223C}" dt="2020-08-19T02:10:37.850" v="13799" actId="1076"/>
          <ac:picMkLst>
            <pc:docMk/>
            <pc:sldMk cId="3752624633" sldId="336"/>
            <ac:picMk id="5" creationId="{08617F86-BA2E-4EF6-9D19-9F8E0998405E}"/>
          </ac:picMkLst>
        </pc:picChg>
      </pc:sldChg>
      <pc:sldChg chg="addSp modSp add">
        <pc:chgData name="변성진" userId="d8567b6e-dba7-4e19-9e06-4ef77fc7cd9e" providerId="ADAL" clId="{597DC7AF-5727-4017-B4B6-2E0309F0223C}" dt="2020-08-19T02:16:03.107" v="13887" actId="1076"/>
        <pc:sldMkLst>
          <pc:docMk/>
          <pc:sldMk cId="246776911" sldId="337"/>
        </pc:sldMkLst>
        <pc:spChg chg="mod">
          <ac:chgData name="변성진" userId="d8567b6e-dba7-4e19-9e06-4ef77fc7cd9e" providerId="ADAL" clId="{597DC7AF-5727-4017-B4B6-2E0309F0223C}" dt="2020-08-19T02:13:00.969" v="13876" actId="20577"/>
          <ac:spMkLst>
            <pc:docMk/>
            <pc:sldMk cId="246776911" sldId="337"/>
            <ac:spMk id="2" creationId="{6091F772-8821-49B3-BF57-D5C1CD6EC571}"/>
          </ac:spMkLst>
        </pc:spChg>
        <pc:picChg chg="add mod">
          <ac:chgData name="변성진" userId="d8567b6e-dba7-4e19-9e06-4ef77fc7cd9e" providerId="ADAL" clId="{597DC7AF-5727-4017-B4B6-2E0309F0223C}" dt="2020-08-19T02:13:03.439" v="13877" actId="1076"/>
          <ac:picMkLst>
            <pc:docMk/>
            <pc:sldMk cId="246776911" sldId="337"/>
            <ac:picMk id="4" creationId="{6AB44A44-D9E9-4D96-BDDC-7418C56E4067}"/>
          </ac:picMkLst>
        </pc:picChg>
        <pc:picChg chg="add mod">
          <ac:chgData name="변성진" userId="d8567b6e-dba7-4e19-9e06-4ef77fc7cd9e" providerId="ADAL" clId="{597DC7AF-5727-4017-B4B6-2E0309F0223C}" dt="2020-08-19T02:13:27.167" v="13879" actId="1076"/>
          <ac:picMkLst>
            <pc:docMk/>
            <pc:sldMk cId="246776911" sldId="337"/>
            <ac:picMk id="5" creationId="{E62FB0C6-400E-40C8-9B31-3E83CC0209D7}"/>
          </ac:picMkLst>
        </pc:picChg>
        <pc:picChg chg="add mod">
          <ac:chgData name="변성진" userId="d8567b6e-dba7-4e19-9e06-4ef77fc7cd9e" providerId="ADAL" clId="{597DC7AF-5727-4017-B4B6-2E0309F0223C}" dt="2020-08-19T02:14:23.437" v="13881" actId="1076"/>
          <ac:picMkLst>
            <pc:docMk/>
            <pc:sldMk cId="246776911" sldId="337"/>
            <ac:picMk id="6" creationId="{AAEDBE6C-EDD1-4B9D-BA33-B22B0CBFA9FC}"/>
          </ac:picMkLst>
        </pc:picChg>
        <pc:picChg chg="add mod">
          <ac:chgData name="변성진" userId="d8567b6e-dba7-4e19-9e06-4ef77fc7cd9e" providerId="ADAL" clId="{597DC7AF-5727-4017-B4B6-2E0309F0223C}" dt="2020-08-19T02:15:29.032" v="13883" actId="1076"/>
          <ac:picMkLst>
            <pc:docMk/>
            <pc:sldMk cId="246776911" sldId="337"/>
            <ac:picMk id="7" creationId="{A7F4C081-8BB5-4196-8BE6-F560BD52FC26}"/>
          </ac:picMkLst>
        </pc:picChg>
        <pc:picChg chg="add mod">
          <ac:chgData name="변성진" userId="d8567b6e-dba7-4e19-9e06-4ef77fc7cd9e" providerId="ADAL" clId="{597DC7AF-5727-4017-B4B6-2E0309F0223C}" dt="2020-08-19T02:16:03.107" v="13887" actId="1076"/>
          <ac:picMkLst>
            <pc:docMk/>
            <pc:sldMk cId="246776911" sldId="337"/>
            <ac:picMk id="8" creationId="{726C1AD7-DD7C-4193-A6BF-BF2816039CCD}"/>
          </ac:picMkLst>
        </pc:picChg>
      </pc:sldChg>
      <pc:sldChg chg="addSp modSp add">
        <pc:chgData name="변성진" userId="d8567b6e-dba7-4e19-9e06-4ef77fc7cd9e" providerId="ADAL" clId="{597DC7AF-5727-4017-B4B6-2E0309F0223C}" dt="2020-08-19T02:20:54.048" v="14004" actId="1076"/>
        <pc:sldMkLst>
          <pc:docMk/>
          <pc:sldMk cId="1211487961" sldId="338"/>
        </pc:sldMkLst>
        <pc:spChg chg="mod">
          <ac:chgData name="변성진" userId="d8567b6e-dba7-4e19-9e06-4ef77fc7cd9e" providerId="ADAL" clId="{597DC7AF-5727-4017-B4B6-2E0309F0223C}" dt="2020-08-19T02:18:08.878" v="13998"/>
          <ac:spMkLst>
            <pc:docMk/>
            <pc:sldMk cId="1211487961" sldId="338"/>
            <ac:spMk id="2" creationId="{0367F0F3-9F45-440E-8F47-EACB42A1F20C}"/>
          </ac:spMkLst>
        </pc:spChg>
        <pc:picChg chg="add mod">
          <ac:chgData name="변성진" userId="d8567b6e-dba7-4e19-9e06-4ef77fc7cd9e" providerId="ADAL" clId="{597DC7AF-5727-4017-B4B6-2E0309F0223C}" dt="2020-08-19T02:17:48.467" v="13890" actId="1076"/>
          <ac:picMkLst>
            <pc:docMk/>
            <pc:sldMk cId="1211487961" sldId="338"/>
            <ac:picMk id="4" creationId="{E983A3A9-898A-4D78-8354-528772B2830C}"/>
          </ac:picMkLst>
        </pc:picChg>
        <pc:picChg chg="add mod">
          <ac:chgData name="변성진" userId="d8567b6e-dba7-4e19-9e06-4ef77fc7cd9e" providerId="ADAL" clId="{597DC7AF-5727-4017-B4B6-2E0309F0223C}" dt="2020-08-19T02:19:35.795" v="14000" actId="1076"/>
          <ac:picMkLst>
            <pc:docMk/>
            <pc:sldMk cId="1211487961" sldId="338"/>
            <ac:picMk id="5" creationId="{BEE0CECF-0708-4706-AE5E-40223C8844EB}"/>
          </ac:picMkLst>
        </pc:picChg>
        <pc:picChg chg="add mod">
          <ac:chgData name="변성진" userId="d8567b6e-dba7-4e19-9e06-4ef77fc7cd9e" providerId="ADAL" clId="{597DC7AF-5727-4017-B4B6-2E0309F0223C}" dt="2020-08-19T02:20:54.048" v="14004" actId="1076"/>
          <ac:picMkLst>
            <pc:docMk/>
            <pc:sldMk cId="1211487961" sldId="338"/>
            <ac:picMk id="6" creationId="{03E0F4CC-67AB-46A5-B6F9-EC41E7A5EC41}"/>
          </ac:picMkLst>
        </pc:picChg>
      </pc:sldChg>
      <pc:sldChg chg="addSp delSp modSp add">
        <pc:chgData name="변성진" userId="d8567b6e-dba7-4e19-9e06-4ef77fc7cd9e" providerId="ADAL" clId="{597DC7AF-5727-4017-B4B6-2E0309F0223C}" dt="2020-08-19T02:24:45.925" v="14043" actId="1076"/>
        <pc:sldMkLst>
          <pc:docMk/>
          <pc:sldMk cId="3334153512" sldId="339"/>
        </pc:sldMkLst>
        <pc:spChg chg="mod">
          <ac:chgData name="변성진" userId="d8567b6e-dba7-4e19-9e06-4ef77fc7cd9e" providerId="ADAL" clId="{597DC7AF-5727-4017-B4B6-2E0309F0223C}" dt="2020-08-19T02:21:42.292" v="14035" actId="20577"/>
          <ac:spMkLst>
            <pc:docMk/>
            <pc:sldMk cId="3334153512" sldId="339"/>
            <ac:spMk id="2" creationId="{2ED143EE-FC95-44BF-BEE8-C00B79AE5AC1}"/>
          </ac:spMkLst>
        </pc:spChg>
        <pc:spChg chg="del">
          <ac:chgData name="변성진" userId="d8567b6e-dba7-4e19-9e06-4ef77fc7cd9e" providerId="ADAL" clId="{597DC7AF-5727-4017-B4B6-2E0309F0223C}" dt="2020-08-19T02:24:43.009" v="14039"/>
          <ac:spMkLst>
            <pc:docMk/>
            <pc:sldMk cId="3334153512" sldId="339"/>
            <ac:spMk id="3" creationId="{E96BE034-872B-450C-ACBF-6EE5DD3245EA}"/>
          </ac:spMkLst>
        </pc:spChg>
        <pc:picChg chg="add mod">
          <ac:chgData name="변성진" userId="d8567b6e-dba7-4e19-9e06-4ef77fc7cd9e" providerId="ADAL" clId="{597DC7AF-5727-4017-B4B6-2E0309F0223C}" dt="2020-08-19T02:24:45.925" v="14043" actId="1076"/>
          <ac:picMkLst>
            <pc:docMk/>
            <pc:sldMk cId="3334153512" sldId="339"/>
            <ac:picMk id="4" creationId="{7CB4C092-340C-4ACC-BA60-371678344AEA}"/>
          </ac:picMkLst>
        </pc:picChg>
        <pc:picChg chg="add mod">
          <ac:chgData name="변성진" userId="d8567b6e-dba7-4e19-9e06-4ef77fc7cd9e" providerId="ADAL" clId="{597DC7AF-5727-4017-B4B6-2E0309F0223C}" dt="2020-08-19T02:24:45.234" v="14042" actId="1076"/>
          <ac:picMkLst>
            <pc:docMk/>
            <pc:sldMk cId="3334153512" sldId="339"/>
            <ac:picMk id="5" creationId="{BE8E6B9F-025A-4353-A9B2-E86757CE8B3D}"/>
          </ac:picMkLst>
        </pc:picChg>
      </pc:sldChg>
      <pc:sldChg chg="addSp delSp modSp add">
        <pc:chgData name="변성진" userId="d8567b6e-dba7-4e19-9e06-4ef77fc7cd9e" providerId="ADAL" clId="{597DC7AF-5727-4017-B4B6-2E0309F0223C}" dt="2020-08-19T02:34:23.750" v="14301" actId="20577"/>
        <pc:sldMkLst>
          <pc:docMk/>
          <pc:sldMk cId="2572515618" sldId="340"/>
        </pc:sldMkLst>
        <pc:spChg chg="mod">
          <ac:chgData name="변성진" userId="d8567b6e-dba7-4e19-9e06-4ef77fc7cd9e" providerId="ADAL" clId="{597DC7AF-5727-4017-B4B6-2E0309F0223C}" dt="2020-08-19T02:34:23.750" v="14301" actId="20577"/>
          <ac:spMkLst>
            <pc:docMk/>
            <pc:sldMk cId="2572515618" sldId="340"/>
            <ac:spMk id="2" creationId="{2436F9AD-EEE4-48F6-8845-4D762843B028}"/>
          </ac:spMkLst>
        </pc:spChg>
        <pc:spChg chg="del">
          <ac:chgData name="변성진" userId="d8567b6e-dba7-4e19-9e06-4ef77fc7cd9e" providerId="ADAL" clId="{597DC7AF-5727-4017-B4B6-2E0309F0223C}" dt="2020-08-19T02:32:21.562" v="14245"/>
          <ac:spMkLst>
            <pc:docMk/>
            <pc:sldMk cId="2572515618" sldId="340"/>
            <ac:spMk id="3" creationId="{93BDD345-C45D-44F1-83F0-9828FA506563}"/>
          </ac:spMkLst>
        </pc:spChg>
        <pc:picChg chg="add mod">
          <ac:chgData name="변성진" userId="d8567b6e-dba7-4e19-9e06-4ef77fc7cd9e" providerId="ADAL" clId="{597DC7AF-5727-4017-B4B6-2E0309F0223C}" dt="2020-08-19T02:32:24.519" v="14247" actId="1076"/>
          <ac:picMkLst>
            <pc:docMk/>
            <pc:sldMk cId="2572515618" sldId="340"/>
            <ac:picMk id="4" creationId="{592B72B4-FD3E-4C8E-87E3-78A58F8785B8}"/>
          </ac:picMkLst>
        </pc:picChg>
        <pc:picChg chg="add mod">
          <ac:chgData name="변성진" userId="d8567b6e-dba7-4e19-9e06-4ef77fc7cd9e" providerId="ADAL" clId="{597DC7AF-5727-4017-B4B6-2E0309F0223C}" dt="2020-08-19T02:30:24.432" v="14244" actId="1076"/>
          <ac:picMkLst>
            <pc:docMk/>
            <pc:sldMk cId="2572515618" sldId="340"/>
            <ac:picMk id="5" creationId="{32377A4A-43DE-4343-A583-0A4294D80C00}"/>
          </ac:picMkLst>
        </pc:picChg>
        <pc:picChg chg="add mod">
          <ac:chgData name="변성진" userId="d8567b6e-dba7-4e19-9e06-4ef77fc7cd9e" providerId="ADAL" clId="{597DC7AF-5727-4017-B4B6-2E0309F0223C}" dt="2020-08-19T02:32:21.562" v="14245"/>
          <ac:picMkLst>
            <pc:docMk/>
            <pc:sldMk cId="2572515618" sldId="340"/>
            <ac:picMk id="6" creationId="{5E43F089-9D94-4CE6-AEF1-67A68C9F78DD}"/>
          </ac:picMkLst>
        </pc:picChg>
      </pc:sldChg>
      <pc:sldChg chg="addSp modSp add">
        <pc:chgData name="변성진" userId="d8567b6e-dba7-4e19-9e06-4ef77fc7cd9e" providerId="ADAL" clId="{597DC7AF-5727-4017-B4B6-2E0309F0223C}" dt="2020-08-19T03:46:34.975" v="14378" actId="1076"/>
        <pc:sldMkLst>
          <pc:docMk/>
          <pc:sldMk cId="4271999364" sldId="341"/>
        </pc:sldMkLst>
        <pc:spChg chg="mod">
          <ac:chgData name="변성진" userId="d8567b6e-dba7-4e19-9e06-4ef77fc7cd9e" providerId="ADAL" clId="{597DC7AF-5727-4017-B4B6-2E0309F0223C}" dt="2020-08-19T03:46:27.378" v="14340" actId="20577"/>
          <ac:spMkLst>
            <pc:docMk/>
            <pc:sldMk cId="4271999364" sldId="341"/>
            <ac:spMk id="2" creationId="{DC3F654F-58F5-4D9A-9B9A-ED9EB86EC980}"/>
          </ac:spMkLst>
        </pc:spChg>
        <pc:spChg chg="mod">
          <ac:chgData name="변성진" userId="d8567b6e-dba7-4e19-9e06-4ef77fc7cd9e" providerId="ADAL" clId="{597DC7AF-5727-4017-B4B6-2E0309F0223C}" dt="2020-08-19T03:46:33.174" v="14377" actId="20577"/>
          <ac:spMkLst>
            <pc:docMk/>
            <pc:sldMk cId="4271999364" sldId="341"/>
            <ac:spMk id="3" creationId="{6E352A51-9352-46C0-B712-819ABF37781F}"/>
          </ac:spMkLst>
        </pc:spChg>
        <pc:picChg chg="add mod">
          <ac:chgData name="변성진" userId="d8567b6e-dba7-4e19-9e06-4ef77fc7cd9e" providerId="ADAL" clId="{597DC7AF-5727-4017-B4B6-2E0309F0223C}" dt="2020-08-19T03:46:34.975" v="14378" actId="1076"/>
          <ac:picMkLst>
            <pc:docMk/>
            <pc:sldMk cId="4271999364" sldId="341"/>
            <ac:picMk id="4" creationId="{B413C543-7710-462A-8C2D-45EBB01F77FC}"/>
          </ac:picMkLst>
        </pc:picChg>
      </pc:sldChg>
      <pc:sldChg chg="addSp delSp modSp add">
        <pc:chgData name="변성진" userId="d8567b6e-dba7-4e19-9e06-4ef77fc7cd9e" providerId="ADAL" clId="{597DC7AF-5727-4017-B4B6-2E0309F0223C}" dt="2020-08-19T07:16:38.144" v="15792" actId="20577"/>
        <pc:sldMkLst>
          <pc:docMk/>
          <pc:sldMk cId="2240262543" sldId="342"/>
        </pc:sldMkLst>
        <pc:spChg chg="mod">
          <ac:chgData name="변성진" userId="d8567b6e-dba7-4e19-9e06-4ef77fc7cd9e" providerId="ADAL" clId="{597DC7AF-5727-4017-B4B6-2E0309F0223C}" dt="2020-08-19T07:16:38.144" v="15792" actId="20577"/>
          <ac:spMkLst>
            <pc:docMk/>
            <pc:sldMk cId="2240262543" sldId="342"/>
            <ac:spMk id="2" creationId="{C174F25B-1573-4FA7-89DE-0E32F478AEC9}"/>
          </ac:spMkLst>
        </pc:spChg>
        <pc:spChg chg="mod">
          <ac:chgData name="변성진" userId="d8567b6e-dba7-4e19-9e06-4ef77fc7cd9e" providerId="ADAL" clId="{597DC7AF-5727-4017-B4B6-2E0309F0223C}" dt="2020-08-19T04:15:44.847" v="14767" actId="20577"/>
          <ac:spMkLst>
            <pc:docMk/>
            <pc:sldMk cId="2240262543" sldId="342"/>
            <ac:spMk id="3" creationId="{D4DA2519-F493-4F52-AA2A-475FD66707D0}"/>
          </ac:spMkLst>
        </pc:spChg>
        <pc:picChg chg="add del">
          <ac:chgData name="변성진" userId="d8567b6e-dba7-4e19-9e06-4ef77fc7cd9e" providerId="ADAL" clId="{597DC7AF-5727-4017-B4B6-2E0309F0223C}" dt="2020-08-19T03:56:31.362" v="14514"/>
          <ac:picMkLst>
            <pc:docMk/>
            <pc:sldMk cId="2240262543" sldId="342"/>
            <ac:picMk id="4" creationId="{69B7EC62-420B-4D95-A1D0-0A3C07CAC273}"/>
          </ac:picMkLst>
        </pc:picChg>
        <pc:picChg chg="add mod">
          <ac:chgData name="변성진" userId="d8567b6e-dba7-4e19-9e06-4ef77fc7cd9e" providerId="ADAL" clId="{597DC7AF-5727-4017-B4B6-2E0309F0223C}" dt="2020-08-19T04:15:34.853" v="14722" actId="1076"/>
          <ac:picMkLst>
            <pc:docMk/>
            <pc:sldMk cId="2240262543" sldId="342"/>
            <ac:picMk id="5" creationId="{9E1EAA7B-76D6-428A-8754-505D6818ED8C}"/>
          </ac:picMkLst>
        </pc:picChg>
      </pc:sldChg>
      <pc:sldChg chg="addSp modSp add">
        <pc:chgData name="변성진" userId="d8567b6e-dba7-4e19-9e06-4ef77fc7cd9e" providerId="ADAL" clId="{597DC7AF-5727-4017-B4B6-2E0309F0223C}" dt="2020-08-19T05:56:37.807" v="15636" actId="20577"/>
        <pc:sldMkLst>
          <pc:docMk/>
          <pc:sldMk cId="2694766841" sldId="343"/>
        </pc:sldMkLst>
        <pc:spChg chg="mod">
          <ac:chgData name="변성진" userId="d8567b6e-dba7-4e19-9e06-4ef77fc7cd9e" providerId="ADAL" clId="{597DC7AF-5727-4017-B4B6-2E0309F0223C}" dt="2020-08-19T05:55:57.824" v="15618" actId="20577"/>
          <ac:spMkLst>
            <pc:docMk/>
            <pc:sldMk cId="2694766841" sldId="343"/>
            <ac:spMk id="2" creationId="{AFFE5F3E-83FA-42C1-AE57-56F1ACC43D5D}"/>
          </ac:spMkLst>
        </pc:spChg>
        <pc:spChg chg="mod">
          <ac:chgData name="변성진" userId="d8567b6e-dba7-4e19-9e06-4ef77fc7cd9e" providerId="ADAL" clId="{597DC7AF-5727-4017-B4B6-2E0309F0223C}" dt="2020-08-19T05:56:37.807" v="15636" actId="20577"/>
          <ac:spMkLst>
            <pc:docMk/>
            <pc:sldMk cId="2694766841" sldId="343"/>
            <ac:spMk id="3" creationId="{2EB65695-A6DE-4D06-AD90-3B31F0DE3957}"/>
          </ac:spMkLst>
        </pc:spChg>
        <pc:picChg chg="add mod">
          <ac:chgData name="변성진" userId="d8567b6e-dba7-4e19-9e06-4ef77fc7cd9e" providerId="ADAL" clId="{597DC7AF-5727-4017-B4B6-2E0309F0223C}" dt="2020-08-19T04:16:11.098" v="14903" actId="1076"/>
          <ac:picMkLst>
            <pc:docMk/>
            <pc:sldMk cId="2694766841" sldId="343"/>
            <ac:picMk id="4" creationId="{E7535A61-8A14-4E12-824F-39923A5DB0E8}"/>
          </ac:picMkLst>
        </pc:picChg>
        <pc:picChg chg="add mod">
          <ac:chgData name="변성진" userId="d8567b6e-dba7-4e19-9e06-4ef77fc7cd9e" providerId="ADAL" clId="{597DC7AF-5727-4017-B4B6-2E0309F0223C}" dt="2020-08-19T04:20:21.570" v="15156" actId="1076"/>
          <ac:picMkLst>
            <pc:docMk/>
            <pc:sldMk cId="2694766841" sldId="343"/>
            <ac:picMk id="5" creationId="{CC3BBBA6-840B-43D3-9612-22F5AEACACBE}"/>
          </ac:picMkLst>
        </pc:picChg>
        <pc:picChg chg="add mod">
          <ac:chgData name="변성진" userId="d8567b6e-dba7-4e19-9e06-4ef77fc7cd9e" providerId="ADAL" clId="{597DC7AF-5727-4017-B4B6-2E0309F0223C}" dt="2020-08-19T04:20:20.907" v="15155" actId="1076"/>
          <ac:picMkLst>
            <pc:docMk/>
            <pc:sldMk cId="2694766841" sldId="343"/>
            <ac:picMk id="6" creationId="{C1530ABB-29F3-4EB2-9E80-1D9D46DFAD78}"/>
          </ac:picMkLst>
        </pc:picChg>
        <pc:picChg chg="add mod">
          <ac:chgData name="변성진" userId="d8567b6e-dba7-4e19-9e06-4ef77fc7cd9e" providerId="ADAL" clId="{597DC7AF-5727-4017-B4B6-2E0309F0223C}" dt="2020-08-19T04:20:50.541" v="15232" actId="1076"/>
          <ac:picMkLst>
            <pc:docMk/>
            <pc:sldMk cId="2694766841" sldId="343"/>
            <ac:picMk id="7" creationId="{7AD32B02-4BCD-445D-880F-9FD30635478D}"/>
          </ac:picMkLst>
        </pc:picChg>
        <pc:picChg chg="add mod">
          <ac:chgData name="변성진" userId="d8567b6e-dba7-4e19-9e06-4ef77fc7cd9e" providerId="ADAL" clId="{597DC7AF-5727-4017-B4B6-2E0309F0223C}" dt="2020-08-19T04:22:52.651" v="15234" actId="1076"/>
          <ac:picMkLst>
            <pc:docMk/>
            <pc:sldMk cId="2694766841" sldId="343"/>
            <ac:picMk id="8" creationId="{37B0E770-68F3-4180-9E67-4F73C1C0165F}"/>
          </ac:picMkLst>
        </pc:picChg>
      </pc:sldChg>
      <pc:sldChg chg="addSp modSp add mod">
        <pc:chgData name="변성진" userId="d8567b6e-dba7-4e19-9e06-4ef77fc7cd9e" providerId="ADAL" clId="{597DC7AF-5727-4017-B4B6-2E0309F0223C}" dt="2020-08-19T08:00:41.093" v="15794"/>
        <pc:sldMkLst>
          <pc:docMk/>
          <pc:sldMk cId="1185512667" sldId="344"/>
        </pc:sldMkLst>
        <pc:spChg chg="mod">
          <ac:chgData name="변성진" userId="d8567b6e-dba7-4e19-9e06-4ef77fc7cd9e" providerId="ADAL" clId="{597DC7AF-5727-4017-B4B6-2E0309F0223C}" dt="2020-08-19T04:23:31.384" v="15295" actId="20577"/>
          <ac:spMkLst>
            <pc:docMk/>
            <pc:sldMk cId="1185512667" sldId="344"/>
            <ac:spMk id="2" creationId="{B9FCE17F-907A-4E5A-9B75-60D6B65EC699}"/>
          </ac:spMkLst>
        </pc:spChg>
        <pc:spChg chg="mod">
          <ac:chgData name="변성진" userId="d8567b6e-dba7-4e19-9e06-4ef77fc7cd9e" providerId="ADAL" clId="{597DC7AF-5727-4017-B4B6-2E0309F0223C}" dt="2020-08-19T05:55:43.273" v="15617" actId="20577"/>
          <ac:spMkLst>
            <pc:docMk/>
            <pc:sldMk cId="1185512667" sldId="344"/>
            <ac:spMk id="3" creationId="{355F18DD-69BB-4A27-85C0-5308C7797B40}"/>
          </ac:spMkLst>
        </pc:spChg>
        <pc:graphicFrameChg chg="add">
          <ac:chgData name="변성진" userId="d8567b6e-dba7-4e19-9e06-4ef77fc7cd9e" providerId="ADAL" clId="{597DC7AF-5727-4017-B4B6-2E0309F0223C}" dt="2020-08-19T08:00:41.093" v="15794"/>
          <ac:graphicFrameMkLst>
            <pc:docMk/>
            <pc:sldMk cId="1185512667" sldId="344"/>
            <ac:graphicFrameMk id="5" creationId="{4B7D206F-D01C-4295-BD20-71F4CC29821A}"/>
          </ac:graphicFrameMkLst>
        </pc:graphicFrameChg>
        <pc:picChg chg="add mod">
          <ac:chgData name="변성진" userId="d8567b6e-dba7-4e19-9e06-4ef77fc7cd9e" providerId="ADAL" clId="{597DC7AF-5727-4017-B4B6-2E0309F0223C}" dt="2020-08-19T04:24:33.938" v="15297" actId="1076"/>
          <ac:picMkLst>
            <pc:docMk/>
            <pc:sldMk cId="1185512667" sldId="344"/>
            <ac:picMk id="4" creationId="{335AA388-A0D3-4B45-923F-DEF1D57F6C28}"/>
          </ac:picMkLst>
        </pc:picChg>
      </pc:sldChg>
      <pc:sldChg chg="addSp modSp add">
        <pc:chgData name="변성진" userId="d8567b6e-dba7-4e19-9e06-4ef77fc7cd9e" providerId="ADAL" clId="{597DC7AF-5727-4017-B4B6-2E0309F0223C}" dt="2020-08-21T03:30:23.239" v="15976" actId="1076"/>
        <pc:sldMkLst>
          <pc:docMk/>
          <pc:sldMk cId="108911961" sldId="345"/>
        </pc:sldMkLst>
        <pc:spChg chg="mod">
          <ac:chgData name="변성진" userId="d8567b6e-dba7-4e19-9e06-4ef77fc7cd9e" providerId="ADAL" clId="{597DC7AF-5727-4017-B4B6-2E0309F0223C}" dt="2020-08-21T02:39:50.474" v="15913"/>
          <ac:spMkLst>
            <pc:docMk/>
            <pc:sldMk cId="108911961" sldId="345"/>
            <ac:spMk id="2" creationId="{D881DE2B-F537-4D7E-88E6-E20D983A6301}"/>
          </ac:spMkLst>
        </pc:spChg>
        <pc:spChg chg="mod">
          <ac:chgData name="변성진" userId="d8567b6e-dba7-4e19-9e06-4ef77fc7cd9e" providerId="ADAL" clId="{597DC7AF-5727-4017-B4B6-2E0309F0223C}" dt="2020-08-21T03:30:20.302" v="15973"/>
          <ac:spMkLst>
            <pc:docMk/>
            <pc:sldMk cId="108911961" sldId="345"/>
            <ac:spMk id="3" creationId="{A2979533-D95C-402C-8028-2C40727DABDF}"/>
          </ac:spMkLst>
        </pc:spChg>
        <pc:picChg chg="add mod">
          <ac:chgData name="변성진" userId="d8567b6e-dba7-4e19-9e06-4ef77fc7cd9e" providerId="ADAL" clId="{597DC7AF-5727-4017-B4B6-2E0309F0223C}" dt="2020-08-21T02:39:52.221" v="15916" actId="1076"/>
          <ac:picMkLst>
            <pc:docMk/>
            <pc:sldMk cId="108911961" sldId="345"/>
            <ac:picMk id="4" creationId="{BBAA4939-31EB-4F5E-ACB2-FD593A4E852A}"/>
          </ac:picMkLst>
        </pc:picChg>
        <pc:picChg chg="add mod">
          <ac:chgData name="변성진" userId="d8567b6e-dba7-4e19-9e06-4ef77fc7cd9e" providerId="ADAL" clId="{597DC7AF-5727-4017-B4B6-2E0309F0223C}" dt="2020-08-21T02:55:11.767" v="15918" actId="1076"/>
          <ac:picMkLst>
            <pc:docMk/>
            <pc:sldMk cId="108911961" sldId="345"/>
            <ac:picMk id="5" creationId="{0E005DB0-0869-43D3-9177-72661A40DEB2}"/>
          </ac:picMkLst>
        </pc:picChg>
        <pc:picChg chg="add mod">
          <ac:chgData name="변성진" userId="d8567b6e-dba7-4e19-9e06-4ef77fc7cd9e" providerId="ADAL" clId="{597DC7AF-5727-4017-B4B6-2E0309F0223C}" dt="2020-08-21T03:29:53.091" v="15920" actId="1076"/>
          <ac:picMkLst>
            <pc:docMk/>
            <pc:sldMk cId="108911961" sldId="345"/>
            <ac:picMk id="6" creationId="{85D7F491-D30B-48C8-97D3-D0AE4A852EC9}"/>
          </ac:picMkLst>
        </pc:picChg>
        <pc:picChg chg="add mod">
          <ac:chgData name="변성진" userId="d8567b6e-dba7-4e19-9e06-4ef77fc7cd9e" providerId="ADAL" clId="{597DC7AF-5727-4017-B4B6-2E0309F0223C}" dt="2020-08-21T03:30:23.239" v="15976" actId="1076"/>
          <ac:picMkLst>
            <pc:docMk/>
            <pc:sldMk cId="108911961" sldId="345"/>
            <ac:picMk id="7" creationId="{119A21FA-8EB3-4469-8F48-7EFAC2608E42}"/>
          </ac:picMkLst>
        </pc:picChg>
      </pc:sldChg>
      <pc:sldChg chg="add">
        <pc:chgData name="변성진" userId="d8567b6e-dba7-4e19-9e06-4ef77fc7cd9e" providerId="ADAL" clId="{597DC7AF-5727-4017-B4B6-2E0309F0223C}" dt="2020-08-19T06:09:31.165" v="15638"/>
        <pc:sldMkLst>
          <pc:docMk/>
          <pc:sldMk cId="57098772" sldId="346"/>
        </pc:sldMkLst>
      </pc:sldChg>
      <pc:sldChg chg="modSp add">
        <pc:chgData name="변성진" userId="d8567b6e-dba7-4e19-9e06-4ef77fc7cd9e" providerId="ADAL" clId="{597DC7AF-5727-4017-B4B6-2E0309F0223C}" dt="2020-08-19T06:09:52.246" v="15659"/>
        <pc:sldMkLst>
          <pc:docMk/>
          <pc:sldMk cId="3738211979" sldId="347"/>
        </pc:sldMkLst>
        <pc:spChg chg="mod">
          <ac:chgData name="변성진" userId="d8567b6e-dba7-4e19-9e06-4ef77fc7cd9e" providerId="ADAL" clId="{597DC7AF-5727-4017-B4B6-2E0309F0223C}" dt="2020-08-19T06:09:52.246" v="15659"/>
          <ac:spMkLst>
            <pc:docMk/>
            <pc:sldMk cId="3738211979" sldId="347"/>
            <ac:spMk id="2" creationId="{1796AC51-8D8D-4ACC-B545-EBCC6DED31D5}"/>
          </ac:spMkLst>
        </pc:spChg>
      </pc:sldChg>
      <pc:sldChg chg="add">
        <pc:chgData name="변성진" userId="d8567b6e-dba7-4e19-9e06-4ef77fc7cd9e" providerId="ADAL" clId="{597DC7AF-5727-4017-B4B6-2E0309F0223C}" dt="2020-08-21T02:39:27.961" v="15827"/>
        <pc:sldMkLst>
          <pc:docMk/>
          <pc:sldMk cId="2763103157" sldId="348"/>
        </pc:sldMkLst>
      </pc:sldChg>
      <pc:sldChg chg="addSp add">
        <pc:chgData name="변성진" userId="d8567b6e-dba7-4e19-9e06-4ef77fc7cd9e" providerId="ADAL" clId="{597DC7AF-5727-4017-B4B6-2E0309F0223C}" dt="2020-08-21T03:37:48.322" v="15978"/>
        <pc:sldMkLst>
          <pc:docMk/>
          <pc:sldMk cId="1431480758" sldId="349"/>
        </pc:sldMkLst>
        <pc:picChg chg="add">
          <ac:chgData name="변성진" userId="d8567b6e-dba7-4e19-9e06-4ef77fc7cd9e" providerId="ADAL" clId="{597DC7AF-5727-4017-B4B6-2E0309F0223C}" dt="2020-08-21T03:37:48.322" v="15978"/>
          <ac:picMkLst>
            <pc:docMk/>
            <pc:sldMk cId="1431480758" sldId="349"/>
            <ac:picMk id="4" creationId="{7A8BCF8A-C8DE-4B0D-A744-918C554C96DE}"/>
          </ac:picMkLst>
        </pc:picChg>
      </pc:sldChg>
      <pc:sldChg chg="addSp modSp add">
        <pc:chgData name="변성진" userId="d8567b6e-dba7-4e19-9e06-4ef77fc7cd9e" providerId="ADAL" clId="{597DC7AF-5727-4017-B4B6-2E0309F0223C}" dt="2020-08-21T03:59:39.407" v="15981" actId="1076"/>
        <pc:sldMkLst>
          <pc:docMk/>
          <pc:sldMk cId="3533121622" sldId="350"/>
        </pc:sldMkLst>
        <pc:picChg chg="add mod">
          <ac:chgData name="변성진" userId="d8567b6e-dba7-4e19-9e06-4ef77fc7cd9e" providerId="ADAL" clId="{597DC7AF-5727-4017-B4B6-2E0309F0223C}" dt="2020-08-21T03:59:39.407" v="15981" actId="1076"/>
          <ac:picMkLst>
            <pc:docMk/>
            <pc:sldMk cId="3533121622" sldId="350"/>
            <ac:picMk id="4" creationId="{DF293A98-4860-4EAB-B09C-A1E305B54BB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'6th experiment'!$K$21</c:f>
              <c:strCache>
                <c:ptCount val="1"/>
                <c:pt idx="0">
                  <c:v>big.txt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'6th experiment'!$J$22:$J$28</c:f>
              <c:numCache>
                <c:formatCode>h:mm:ss</c:formatCode>
                <c:ptCount val="7"/>
                <c:pt idx="0">
                  <c:v>0.5372569444444445</c:v>
                </c:pt>
                <c:pt idx="1">
                  <c:v>0.54180555555555554</c:v>
                </c:pt>
                <c:pt idx="2">
                  <c:v>0.54631944444444447</c:v>
                </c:pt>
                <c:pt idx="3">
                  <c:v>0.5508333333333334</c:v>
                </c:pt>
                <c:pt idx="4">
                  <c:v>0.55599537037037039</c:v>
                </c:pt>
                <c:pt idx="5">
                  <c:v>0.56033564814814818</c:v>
                </c:pt>
                <c:pt idx="6">
                  <c:v>0.56376157407407412</c:v>
                </c:pt>
              </c:numCache>
            </c:numRef>
          </c:xVal>
          <c:yVal>
            <c:numRef>
              <c:f>'6th experiment'!$K$22:$K$28</c:f>
              <c:numCache>
                <c:formatCode>General</c:formatCode>
                <c:ptCount val="7"/>
                <c:pt idx="0">
                  <c:v>392.358608</c:v>
                </c:pt>
                <c:pt idx="1">
                  <c:v>390.23958900000002</c:v>
                </c:pt>
                <c:pt idx="2">
                  <c:v>389.96645000000001</c:v>
                </c:pt>
                <c:pt idx="3">
                  <c:v>446.23987299999999</c:v>
                </c:pt>
                <c:pt idx="4">
                  <c:v>374.51746800000001</c:v>
                </c:pt>
                <c:pt idx="5">
                  <c:v>296.50717100000003</c:v>
                </c:pt>
                <c:pt idx="6">
                  <c:v>286.59973500000001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A9-4EB5-B2C7-1B1BE77DD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0932480"/>
        <c:axId val="457780336"/>
      </c:scatterChart>
      <c:valAx>
        <c:axId val="770932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7780336"/>
        <c:crosses val="autoZero"/>
        <c:crossBetween val="midCat"/>
      </c:valAx>
      <c:valAx>
        <c:axId val="45778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70932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27C9E-9BA5-4882-B1E1-0D6EEF42FAA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35CCC-9BFA-4057-BFA7-BE47CE866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4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A35CCC-9BFA-4057-BFA7-BE47CE8665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3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6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2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04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02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95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1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7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8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0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2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523CA-B047-4335-B941-B9543D34D8D1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6F9A-5A52-49EA-A62E-E53876C6F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74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1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ubernetes.io/docs/tutorials/kubernetes-basics/update/update-interactiv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kubernetes.io/docs/tutorials/stateless-application/expose-external-ip-addres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vents19.linuxfoundation.org/wp-content/uploads/2018/07/Packet_Walks_In_Kubernetes-v4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slideshare.net/weaveworks/introduction-to-the-container-network-interface-cn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tworld.co.kr/t/62077/VDI/10346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google-cloud/kubernetes-nodeport-vs-loadbalancer-vs-ingress-when-should-i-use-what-922f010849e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kubernetes/autoscaler/tree/master/vertical-pod-autoscal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ubicura.com/2019/05/19/kubernetes-basic-1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ko/docs/concepts/overview/what-is-kubernet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66A91-A018-4D69-84D0-6B1365F0D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73BB87-C14A-4D27-99A1-ECE22A134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DE809-B0BB-44CC-ABE0-84609434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서비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3E8278-4443-48EF-86C3-F6886E47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Endpoints</a:t>
            </a:r>
            <a:r>
              <a:rPr lang="ko-KR" altLang="en-US" dirty="0"/>
              <a:t>에 나오는 </a:t>
            </a:r>
            <a:r>
              <a:rPr lang="en-US" altLang="ko-KR" dirty="0" err="1"/>
              <a:t>ip</a:t>
            </a:r>
            <a:r>
              <a:rPr lang="ko-KR" altLang="en-US" dirty="0"/>
              <a:t>는 </a:t>
            </a:r>
            <a:r>
              <a:rPr lang="en-US" altLang="ko-KR" dirty="0"/>
              <a:t>pod </a:t>
            </a:r>
            <a:r>
              <a:rPr lang="ko-KR" altLang="en-US" dirty="0"/>
              <a:t>각각의 </a:t>
            </a:r>
            <a:r>
              <a:rPr lang="en-US" altLang="ko-KR" dirty="0" err="1"/>
              <a:t>ip</a:t>
            </a:r>
            <a:r>
              <a:rPr lang="ko-KR" altLang="en-US" dirty="0"/>
              <a:t>와 포트 들이고 위에 </a:t>
            </a:r>
            <a:r>
              <a:rPr lang="en-US" altLang="ko-KR" dirty="0"/>
              <a:t>IP</a:t>
            </a:r>
            <a:r>
              <a:rPr lang="ko-KR" altLang="en-US" dirty="0"/>
              <a:t>라고 </a:t>
            </a:r>
            <a:r>
              <a:rPr lang="ko-KR" altLang="en-US" dirty="0" err="1"/>
              <a:t>뜨는건</a:t>
            </a:r>
            <a:r>
              <a:rPr lang="ko-KR" altLang="en-US" dirty="0"/>
              <a:t> 서비스의 </a:t>
            </a:r>
            <a:r>
              <a:rPr lang="en-US" altLang="ko-KR" dirty="0"/>
              <a:t>IP</a:t>
            </a:r>
            <a:r>
              <a:rPr lang="ko-KR" altLang="en-US" dirty="0" err="1"/>
              <a:t>인거지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Minkube</a:t>
            </a:r>
            <a:r>
              <a:rPr lang="en-US" altLang="ko-KR" dirty="0"/>
              <a:t> </a:t>
            </a:r>
            <a:r>
              <a:rPr lang="en-US" altLang="ko-KR" dirty="0" err="1"/>
              <a:t>ip</a:t>
            </a:r>
            <a:r>
              <a:rPr lang="en-US" altLang="ko-KR" dirty="0"/>
              <a:t> : </a:t>
            </a:r>
            <a:r>
              <a:rPr lang="ko-KR" altLang="en-US" dirty="0"/>
              <a:t>서비스의 </a:t>
            </a:r>
            <a:r>
              <a:rPr lang="en-US" altLang="ko-KR" dirty="0"/>
              <a:t>port 30177</a:t>
            </a:r>
            <a:r>
              <a:rPr lang="ko-KR" altLang="en-US" dirty="0"/>
              <a:t>로 접속하면 </a:t>
            </a:r>
            <a:r>
              <a:rPr lang="en-US" altLang="ko-KR" dirty="0"/>
              <a:t>load balancing</a:t>
            </a:r>
            <a:r>
              <a:rPr lang="ko-KR" altLang="en-US" dirty="0"/>
              <a:t>이 이뤄지지만 </a:t>
            </a:r>
            <a:r>
              <a:rPr lang="en-US" altLang="ko-KR" dirty="0"/>
              <a:t>pod</a:t>
            </a:r>
            <a:r>
              <a:rPr lang="ko-KR" altLang="en-US" dirty="0"/>
              <a:t>에 직접</a:t>
            </a:r>
            <a:r>
              <a:rPr lang="en-US" altLang="ko-KR" dirty="0" err="1"/>
              <a:t>ip</a:t>
            </a:r>
            <a:r>
              <a:rPr lang="ko-KR" altLang="en-US" dirty="0"/>
              <a:t>로 접근하면 </a:t>
            </a:r>
            <a:r>
              <a:rPr lang="en-US" altLang="ko-KR" dirty="0"/>
              <a:t>load balancing</a:t>
            </a:r>
            <a:r>
              <a:rPr lang="ko-KR" altLang="en-US" dirty="0"/>
              <a:t>이 없어서 </a:t>
            </a:r>
            <a:r>
              <a:rPr lang="en-US" altLang="ko-KR" dirty="0"/>
              <a:t>pod </a:t>
            </a:r>
            <a:r>
              <a:rPr lang="ko-KR" altLang="en-US" dirty="0"/>
              <a:t>하나가 계속 응답해준다</a:t>
            </a:r>
            <a:r>
              <a:rPr lang="en-US" altLang="ko-KR" dirty="0"/>
              <a:t>. </a:t>
            </a:r>
            <a:r>
              <a:rPr lang="ko-KR" altLang="en-US" dirty="0"/>
              <a:t>저기 </a:t>
            </a:r>
            <a:r>
              <a:rPr lang="en-US" altLang="ko-KR" dirty="0"/>
              <a:t>10.97.44.7:8080 </a:t>
            </a:r>
            <a:r>
              <a:rPr lang="ko-KR" altLang="en-US" dirty="0"/>
              <a:t>으로 해도</a:t>
            </a:r>
            <a:endParaRPr lang="en-US" altLang="ko-KR" dirty="0"/>
          </a:p>
          <a:p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 err="1"/>
              <a:t>balancin</a:t>
            </a:r>
            <a:r>
              <a:rPr lang="ko-KR" altLang="en-US" dirty="0"/>
              <a:t>을 거친다</a:t>
            </a:r>
            <a:r>
              <a:rPr lang="en-US" altLang="ko-KR" dirty="0"/>
              <a:t>. </a:t>
            </a:r>
            <a:r>
              <a:rPr lang="ko-KR" altLang="en-US" dirty="0"/>
              <a:t>다만 노드의 </a:t>
            </a:r>
            <a:r>
              <a:rPr lang="en-US" altLang="ko-KR" dirty="0"/>
              <a:t>port</a:t>
            </a:r>
            <a:r>
              <a:rPr lang="ko-KR" altLang="en-US" dirty="0"/>
              <a:t>로 하면 안되는데</a:t>
            </a:r>
            <a:r>
              <a:rPr lang="en-US" altLang="ko-KR" dirty="0"/>
              <a:t>,( 30177)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6234F9-84D9-42BA-8EA7-9F955BF93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01200" cy="3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4EF02-0EF5-466D-BA19-8A5EC14D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https://kubernetes.io/docs/tutorials/kubernetes-basics/update/update-interactive/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1CA35C-EB91-49A8-93D8-8D60CCEE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이건 </a:t>
            </a:r>
            <a:r>
              <a:rPr lang="en-US" altLang="ko-KR" dirty="0"/>
              <a:t>image</a:t>
            </a:r>
            <a:r>
              <a:rPr lang="ko-KR" altLang="en-US" dirty="0"/>
              <a:t>를 업데이트 시켰을 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Pod</a:t>
            </a:r>
            <a:r>
              <a:rPr lang="ko-KR" altLang="en-US" dirty="0"/>
              <a:t>들이 바뀌는 것을 볼 수 있지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C3E1F-8CE9-4482-8BAC-1820F1C4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6" y="7130487"/>
            <a:ext cx="8013061" cy="5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32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5E5BF-B9D2-468D-BABD-B834F12A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D7976-5983-44C3-A208-B42F978E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미니큐베로</a:t>
            </a:r>
            <a:r>
              <a:rPr lang="ko-KR" altLang="en-US" dirty="0"/>
              <a:t> 다음과 같이 클러스터 생성</a:t>
            </a:r>
            <a:endParaRPr lang="en-US" altLang="ko-KR" dirty="0"/>
          </a:p>
          <a:p>
            <a:r>
              <a:rPr lang="ko-KR" altLang="en-US" dirty="0"/>
              <a:t>후에 서비스로 노출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타입은 </a:t>
            </a:r>
            <a:r>
              <a:rPr lang="en-US" altLang="ko-KR" dirty="0"/>
              <a:t>NODEPORT</a:t>
            </a:r>
          </a:p>
          <a:p>
            <a:r>
              <a:rPr lang="ko-KR" altLang="en-US" dirty="0"/>
              <a:t>아래쪽에 보이는 이름이 </a:t>
            </a:r>
            <a:r>
              <a:rPr lang="en-US" altLang="ko-KR" dirty="0" err="1"/>
              <a:t>kubernetes</a:t>
            </a:r>
            <a:r>
              <a:rPr lang="ko-KR" altLang="en-US" dirty="0"/>
              <a:t>인  친구는 </a:t>
            </a:r>
            <a:endParaRPr lang="en-US" altLang="ko-KR" dirty="0"/>
          </a:p>
          <a:p>
            <a:r>
              <a:rPr lang="en-US" altLang="ko-KR" dirty="0" err="1"/>
              <a:t>Kube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 server </a:t>
            </a:r>
            <a:r>
              <a:rPr lang="ko-KR" altLang="en-US" dirty="0"/>
              <a:t>를 </a:t>
            </a:r>
            <a:r>
              <a:rPr lang="ko-KR" altLang="en-US" dirty="0" err="1"/>
              <a:t>말하나봐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750F8E-AFAB-4728-A073-5E13E5C2F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4" y="1745065"/>
            <a:ext cx="6230194" cy="1128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2DD51F-5D87-4791-B428-920689C7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4119"/>
            <a:ext cx="9601200" cy="2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2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56779-89F4-4533-B11A-6AC286D40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C03D7-0A8B-4082-AD92-624273B6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Minikube</a:t>
            </a:r>
            <a:r>
              <a:rPr lang="en-US" altLang="ko-KR" dirty="0"/>
              <a:t> start –driver = none</a:t>
            </a:r>
            <a:r>
              <a:rPr lang="ko-KR" altLang="en-US" dirty="0"/>
              <a:t>으로 하면 </a:t>
            </a:r>
            <a:endParaRPr lang="en-US" altLang="ko-KR" dirty="0"/>
          </a:p>
          <a:p>
            <a:r>
              <a:rPr lang="en-US" altLang="ko-KR" dirty="0"/>
              <a:t>Docker</a:t>
            </a:r>
            <a:r>
              <a:rPr lang="ko-KR" altLang="en-US" dirty="0"/>
              <a:t>을 설치한 상태의 가상환경에서 시작한다고 하고</a:t>
            </a:r>
            <a:r>
              <a:rPr lang="en-US" altLang="ko-KR" dirty="0"/>
              <a:t>, notion.</a:t>
            </a:r>
            <a:r>
              <a:rPr lang="ko-KR" altLang="en-US" dirty="0"/>
              <a:t>에도 </a:t>
            </a:r>
            <a:r>
              <a:rPr lang="ko-KR" altLang="en-US" dirty="0" err="1"/>
              <a:t>써있던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Kubeadm</a:t>
            </a:r>
            <a:r>
              <a:rPr lang="en-US" altLang="ko-KR" dirty="0"/>
              <a:t>, </a:t>
            </a:r>
            <a:r>
              <a:rPr lang="en-US" altLang="ko-KR" dirty="0" err="1"/>
              <a:t>kubectl</a:t>
            </a:r>
            <a:r>
              <a:rPr lang="en-US" altLang="ko-KR" dirty="0"/>
              <a:t> , </a:t>
            </a:r>
            <a:r>
              <a:rPr lang="en-US" altLang="ko-KR" dirty="0" err="1"/>
              <a:t>kubelet</a:t>
            </a:r>
            <a:r>
              <a:rPr lang="en-US" altLang="ko-KR" dirty="0"/>
              <a:t> </a:t>
            </a:r>
            <a:r>
              <a:rPr lang="ko-KR" altLang="en-US" dirty="0"/>
              <a:t>이 다 깔리는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7146F7-993A-44BF-ADD9-711DF0B4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691"/>
            <a:ext cx="9601200" cy="13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16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A9C4B-3A21-483D-BB61-30CADCCF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https://kubernetes.io/docs/tutorials/stateless-application/expose-external-ip-address/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290EBD-46A3-4B21-87B7-9F21B646B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4022F-2A25-45A4-8EF3-F18DCF4B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9" y="3238058"/>
            <a:ext cx="8221222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38C02-CA06-4E2A-AC05-88DBF936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E84E8-B951-48F1-B712-8978E51F9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balancer</a:t>
            </a:r>
            <a:r>
              <a:rPr lang="ko-KR" altLang="en-US" dirty="0"/>
              <a:t> 타입으로 하나 만들었다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</a:t>
            </a:r>
            <a:r>
              <a:rPr lang="en-US" altLang="ko-KR" dirty="0"/>
              <a:t>() </a:t>
            </a:r>
          </a:p>
          <a:p>
            <a:r>
              <a:rPr lang="ko-KR" altLang="en-US" dirty="0"/>
              <a:t>내 노드 포트는 </a:t>
            </a:r>
            <a:r>
              <a:rPr lang="en-US" altLang="ko-KR" dirty="0"/>
              <a:t>32307</a:t>
            </a:r>
            <a:r>
              <a:rPr lang="en-US" altLang="ko-KR"/>
              <a:t>, </a:t>
            </a:r>
            <a:r>
              <a:rPr lang="ko-KR" altLang="en-US"/>
              <a:t>포트는 </a:t>
            </a:r>
            <a:r>
              <a:rPr lang="en-US" altLang="ko-KR" dirty="0"/>
              <a:t>8080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BF9CC8-272C-487F-A84E-34FCD7BB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8" y="4805140"/>
            <a:ext cx="819264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2864A-3150-4AB6-885A-2E5A9591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Install </a:t>
            </a:r>
            <a:r>
              <a:rPr lang="en-US" altLang="ko-KR" dirty="0" err="1"/>
              <a:t>kubectl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96150-8C57-43E9-9A23-20F7D87A3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https://kubernetes.io/docs/tasks/tools/install-kubectl/</a:t>
            </a:r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en-US" altLang="ko-KR" dirty="0"/>
              <a:t> response </a:t>
            </a:r>
            <a:r>
              <a:rPr lang="ko-KR" altLang="en-US" dirty="0"/>
              <a:t>있으니 </a:t>
            </a:r>
            <a:r>
              <a:rPr lang="en-US" altLang="ko-KR" dirty="0" err="1"/>
              <a:t>kubectl</a:t>
            </a:r>
            <a:r>
              <a:rPr lang="ko-KR" altLang="en-US" dirty="0"/>
              <a:t>이 </a:t>
            </a:r>
            <a:r>
              <a:rPr lang="en-US" altLang="ko-KR" dirty="0"/>
              <a:t>correctly configured to access my cluster</a:t>
            </a:r>
            <a:r>
              <a:rPr lang="ko-KR" altLang="en-US" dirty="0" err="1"/>
              <a:t>인거야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04109-AAEC-4A95-A6C8-D5D38DC8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2417095"/>
            <a:ext cx="8173591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1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A7790-746E-401E-AE32-B2A6D523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쿠버네티스</a:t>
            </a:r>
            <a:r>
              <a:rPr lang="ko-KR" altLang="en-US" dirty="0"/>
              <a:t> 네트워크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95C18F7-8F88-4EE0-AAD9-C34442155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7" y="2534808"/>
            <a:ext cx="8280400" cy="28148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D45472-E311-4DEF-A1DC-145861D3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6" y="5349625"/>
            <a:ext cx="9192908" cy="3191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0C856-929C-4831-B434-3FB97B64E795}"/>
              </a:ext>
            </a:extLst>
          </p:cNvPr>
          <p:cNvSpPr txBox="1"/>
          <p:nvPr/>
        </p:nvSpPr>
        <p:spPr>
          <a:xfrm>
            <a:off x="217714" y="9209314"/>
            <a:ext cx="938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무조건 한 </a:t>
            </a:r>
            <a:r>
              <a:rPr lang="en-US" altLang="ko-KR" dirty="0"/>
              <a:t>pod</a:t>
            </a:r>
            <a:r>
              <a:rPr lang="ko-KR" altLang="en-US" dirty="0"/>
              <a:t>에서 네트워크만을 담당하는 </a:t>
            </a:r>
            <a:r>
              <a:rPr lang="en-US" altLang="ko-KR" dirty="0" err="1"/>
              <a:t>containe</a:t>
            </a:r>
            <a:r>
              <a:rPr lang="ko-KR" altLang="en-US" dirty="0"/>
              <a:t>가 있어서 그 컨테이너 안에서</a:t>
            </a:r>
            <a:endParaRPr lang="en-US" altLang="ko-KR" dirty="0"/>
          </a:p>
          <a:p>
            <a:r>
              <a:rPr lang="ko-KR" altLang="en-US" dirty="0"/>
              <a:t>다른 컨테이너들이 생성되고 없어진다고 보면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두개의 컨테이너가 같은 </a:t>
            </a:r>
            <a:r>
              <a:rPr lang="en-US" altLang="ko-KR" dirty="0"/>
              <a:t>pod</a:t>
            </a:r>
            <a:r>
              <a:rPr lang="ko-KR" altLang="en-US" dirty="0"/>
              <a:t>에서 같은 </a:t>
            </a:r>
            <a:r>
              <a:rPr lang="en-US" altLang="ko-KR" dirty="0" err="1"/>
              <a:t>ip</a:t>
            </a:r>
            <a:r>
              <a:rPr lang="ko-KR" altLang="en-US" dirty="0"/>
              <a:t>주소를 내뱉게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F68BC-1CE4-449F-B2DA-AC48EF9E535B}"/>
              </a:ext>
            </a:extLst>
          </p:cNvPr>
          <p:cNvSpPr/>
          <p:nvPr/>
        </p:nvSpPr>
        <p:spPr>
          <a:xfrm>
            <a:off x="4596454" y="341137"/>
            <a:ext cx="4800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4"/>
              </a:rPr>
              <a:t>https://events19.linuxfoundation.org/wp-content/uploads/2018/07/Packet_Walks_In_Kubernetes-v4.pdf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35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B38E3-BC78-42F7-A275-B13CFDB7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CNI</a:t>
            </a:r>
            <a:r>
              <a:rPr lang="ko-KR" altLang="en-US" dirty="0"/>
              <a:t>가 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C0AC8-2A11-4301-AAEB-4C9B52DE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Simplest possible interface between container runtime(Kubernetes)</a:t>
            </a:r>
            <a:r>
              <a:rPr lang="ko-KR" altLang="en-US" dirty="0"/>
              <a:t>과 </a:t>
            </a:r>
            <a:r>
              <a:rPr lang="en-US" altLang="ko-KR" dirty="0"/>
              <a:t>network implementation. </a:t>
            </a:r>
          </a:p>
          <a:p>
            <a:r>
              <a:rPr lang="ko-KR" altLang="en-US" dirty="0" err="1"/>
              <a:t>쿠버네티스는</a:t>
            </a:r>
            <a:r>
              <a:rPr lang="ko-KR" altLang="en-US" dirty="0"/>
              <a:t> </a:t>
            </a:r>
            <a:r>
              <a:rPr lang="en-US" altLang="ko-KR" dirty="0" err="1"/>
              <a:t>kubernet</a:t>
            </a:r>
            <a:r>
              <a:rPr lang="en-US" altLang="ko-KR" dirty="0"/>
              <a:t> d</a:t>
            </a:r>
            <a:r>
              <a:rPr lang="ko-KR" altLang="en-US" dirty="0"/>
              <a:t>라는 </a:t>
            </a:r>
            <a:r>
              <a:rPr lang="en-US" altLang="ko-KR" dirty="0"/>
              <a:t>pure CNI</a:t>
            </a:r>
            <a:r>
              <a:rPr lang="ko-KR" altLang="en-US" dirty="0"/>
              <a:t>를 가지고 있고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CNI </a:t>
            </a:r>
            <a:r>
              <a:rPr lang="ko-KR" altLang="en-US" dirty="0"/>
              <a:t>플러그인은 그냥 </a:t>
            </a:r>
            <a:r>
              <a:rPr lang="en-US" altLang="ko-KR" dirty="0"/>
              <a:t>binary executable</a:t>
            </a:r>
          </a:p>
          <a:p>
            <a:r>
              <a:rPr lang="en-US" altLang="ko-KR" dirty="0"/>
              <a:t>(/opt/</a:t>
            </a:r>
            <a:r>
              <a:rPr lang="en-US" altLang="ko-KR" dirty="0" err="1"/>
              <a:t>cni</a:t>
            </a:r>
            <a:r>
              <a:rPr lang="en-US" altLang="ko-KR" dirty="0"/>
              <a:t>/bin) </a:t>
            </a:r>
            <a:r>
              <a:rPr lang="ko-KR" altLang="en-US" dirty="0"/>
              <a:t>에 </a:t>
            </a:r>
            <a:r>
              <a:rPr lang="ko-KR" altLang="en-US" dirty="0" err="1"/>
              <a:t>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Invoked </a:t>
            </a:r>
            <a:r>
              <a:rPr lang="ko-KR" altLang="en-US" dirty="0"/>
              <a:t>되면</a:t>
            </a:r>
            <a:r>
              <a:rPr lang="en-US" altLang="ko-KR" dirty="0"/>
              <a:t>, JSON config </a:t>
            </a:r>
            <a:r>
              <a:rPr lang="ko-KR" altLang="en-US" dirty="0"/>
              <a:t>파일을 읽고 </a:t>
            </a:r>
            <a:r>
              <a:rPr lang="en-US" altLang="ko-KR" dirty="0"/>
              <a:t>Environment Variable</a:t>
            </a:r>
            <a:r>
              <a:rPr lang="ko-KR" altLang="en-US" dirty="0"/>
              <a:t>을 읽어서 컨테이너의 네트워크를 </a:t>
            </a:r>
            <a:r>
              <a:rPr lang="en-US" altLang="ko-KR" dirty="0"/>
              <a:t>configure </a:t>
            </a:r>
            <a:r>
              <a:rPr lang="ko-KR" altLang="en-US" dirty="0"/>
              <a:t>할 </a:t>
            </a:r>
            <a:r>
              <a:rPr lang="en-US" altLang="ko-KR" dirty="0" err="1"/>
              <a:t>paramete</a:t>
            </a:r>
            <a:r>
              <a:rPr lang="ko-KR" altLang="en-US" dirty="0"/>
              <a:t>들을 모두 가져와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6BF804-CA78-4FE8-9523-81C6C9ABA98C}"/>
              </a:ext>
            </a:extLst>
          </p:cNvPr>
          <p:cNvSpPr/>
          <p:nvPr/>
        </p:nvSpPr>
        <p:spPr>
          <a:xfrm>
            <a:off x="4800600" y="624938"/>
            <a:ext cx="4800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https://www.slideshare.net/weaveworks/introduction-to-the-container-network-interface-cni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EED926-9668-4FF5-98EA-6BB17C45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70" y="7823190"/>
            <a:ext cx="6133044" cy="47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47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88564-DE0F-40D8-AEE7-DA2730C6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720FAC-D194-4F97-88B1-02A992896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83" y="8420699"/>
            <a:ext cx="8280400" cy="329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86B3ABB-260E-47C2-BCC8-087FCE09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79" y="321700"/>
            <a:ext cx="8154538" cy="4086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50DFB5-E863-4790-ABF2-15736B603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80" y="4657799"/>
            <a:ext cx="9202434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16DB9-2D8C-457C-8AF1-3A96A8D4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기본개념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D9CCD-2BC7-4BFF-9B30-AB6B2644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55954"/>
            <a:ext cx="8281035" cy="812249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http://www.itworld.co.kr/t/62077/VDI/103469</a:t>
            </a:r>
            <a:endParaRPr lang="en-US" altLang="ko-KR" dirty="0"/>
          </a:p>
          <a:p>
            <a:r>
              <a:rPr lang="ko-KR" altLang="en-US" dirty="0"/>
              <a:t>어플리케이션과 그 실행에 필요한 라이브러리</a:t>
            </a:r>
            <a:r>
              <a:rPr lang="en-US" altLang="ko-KR" dirty="0"/>
              <a:t>, </a:t>
            </a:r>
            <a:r>
              <a:rPr lang="ko-KR" altLang="en-US" dirty="0"/>
              <a:t>바이너리</a:t>
            </a:r>
            <a:r>
              <a:rPr lang="en-US" altLang="ko-KR" dirty="0"/>
              <a:t>, </a:t>
            </a:r>
            <a:r>
              <a:rPr lang="ko-KR" altLang="en-US" dirty="0"/>
              <a:t>구성 파일등을 패키지로 묶어서 배포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운영체제를 제외하고 </a:t>
            </a:r>
            <a:r>
              <a:rPr lang="ko-KR" altLang="en-US" dirty="0" err="1"/>
              <a:t>어플실행에</a:t>
            </a:r>
            <a:r>
              <a:rPr lang="ko-KR" altLang="en-US" dirty="0"/>
              <a:t> 필요한 모든 파일을 패키징 </a:t>
            </a:r>
            <a:r>
              <a:rPr lang="en-US" altLang="ko-KR" dirty="0"/>
              <a:t>== </a:t>
            </a:r>
            <a:r>
              <a:rPr lang="ko-KR" altLang="en-US" dirty="0"/>
              <a:t>운영체제 레벨 가상화</a:t>
            </a:r>
            <a:endParaRPr lang="en-US" altLang="ko-KR" dirty="0"/>
          </a:p>
          <a:p>
            <a:r>
              <a:rPr lang="en-US" altLang="ko-KR" dirty="0"/>
              <a:t>??? </a:t>
            </a:r>
            <a:r>
              <a:rPr lang="ko-KR" altLang="en-US" dirty="0"/>
              <a:t>하드웨어 레벨 가상화랑 </a:t>
            </a:r>
            <a:r>
              <a:rPr lang="ko-KR" altLang="en-US" dirty="0" err="1"/>
              <a:t>다른가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서버에 </a:t>
            </a:r>
            <a:r>
              <a:rPr lang="ko-KR" altLang="en-US" dirty="0" err="1"/>
              <a:t>하이퍼바이저</a:t>
            </a:r>
            <a:r>
              <a:rPr lang="en-US" altLang="ko-KR" dirty="0"/>
              <a:t>( </a:t>
            </a:r>
            <a:r>
              <a:rPr lang="ko-KR" altLang="en-US" dirty="0"/>
              <a:t>여러 운영체제 실행할 수 있는 </a:t>
            </a:r>
            <a:r>
              <a:rPr lang="en-US" altLang="ko-KR" dirty="0" err="1"/>
              <a:t>vm</a:t>
            </a:r>
            <a:r>
              <a:rPr lang="en-US" altLang="ko-KR" dirty="0"/>
              <a:t> ware </a:t>
            </a:r>
            <a:r>
              <a:rPr lang="ko-KR" altLang="en-US" dirty="0"/>
              <a:t>같은</a:t>
            </a:r>
            <a:r>
              <a:rPr lang="en-US" altLang="ko-KR" dirty="0"/>
              <a:t>)</a:t>
            </a:r>
            <a:r>
              <a:rPr lang="ko-KR" altLang="en-US" dirty="0"/>
              <a:t>를 깔고 가상 운영체제와 </a:t>
            </a:r>
            <a:r>
              <a:rPr lang="ko-KR" altLang="en-US" dirty="0" err="1"/>
              <a:t>어플리에키션을</a:t>
            </a:r>
            <a:r>
              <a:rPr lang="ko-KR" altLang="en-US" dirty="0"/>
              <a:t> </a:t>
            </a:r>
            <a:r>
              <a:rPr lang="ko-KR" altLang="en-US" dirty="0" err="1"/>
              <a:t>패키징한</a:t>
            </a:r>
            <a:r>
              <a:rPr lang="ko-KR" altLang="en-US" dirty="0"/>
              <a:t> 가상머신을 만들어 실행하는 방식</a:t>
            </a:r>
            <a:r>
              <a:rPr lang="en-US" altLang="ko-KR" dirty="0"/>
              <a:t>( </a:t>
            </a:r>
            <a:r>
              <a:rPr lang="ko-KR" altLang="en-US" dirty="0"/>
              <a:t>서버 가상화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이유는 운영체제가 없어도 되는 컨테이너가 용량이 수십 메가정도로 작음</a:t>
            </a:r>
            <a:r>
              <a:rPr lang="en-US" altLang="ko-KR" dirty="0"/>
              <a:t>. VM</a:t>
            </a:r>
            <a:r>
              <a:rPr lang="ko-KR" altLang="en-US" dirty="0"/>
              <a:t>은  운영체제가 포함되니 수 휴</a:t>
            </a:r>
            <a:r>
              <a:rPr lang="en-US" altLang="ko-KR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62446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0FB16C-9BCE-485B-95CB-D975AADB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983" y="4962324"/>
            <a:ext cx="5115639" cy="28769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EF2789-8E32-4BF0-BFCF-2624D056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K8s networking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32EB8D-A941-4B2A-9A5D-5133A120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서비스는 </a:t>
            </a:r>
            <a:r>
              <a:rPr lang="en-US" altLang="ko-KR" sz="2400" dirty="0"/>
              <a:t>process</a:t>
            </a:r>
            <a:r>
              <a:rPr lang="ko-KR" altLang="en-US" sz="2400" dirty="0"/>
              <a:t>나 </a:t>
            </a:r>
            <a:r>
              <a:rPr lang="en-US" altLang="ko-KR" sz="2400" dirty="0"/>
              <a:t>daemon</a:t>
            </a:r>
            <a:r>
              <a:rPr lang="ko-KR" altLang="en-US" sz="2400" dirty="0"/>
              <a:t>이 아니야</a:t>
            </a:r>
            <a:r>
              <a:rPr lang="en-US" altLang="ko-KR" sz="2400" dirty="0"/>
              <a:t>. </a:t>
            </a:r>
            <a:r>
              <a:rPr lang="ko-KR" altLang="en-US" sz="2400" dirty="0"/>
              <a:t>외부 네트워크는 </a:t>
            </a:r>
            <a:r>
              <a:rPr lang="en-US" altLang="ko-KR" sz="2400" dirty="0"/>
              <a:t>doesn’t learn Service IP address.</a:t>
            </a:r>
          </a:p>
          <a:p>
            <a:r>
              <a:rPr lang="en-US" altLang="ko-KR" sz="2400" dirty="0" err="1"/>
              <a:t>Nodeport</a:t>
            </a:r>
            <a:r>
              <a:rPr lang="en-US" altLang="ko-KR" sz="2400" dirty="0"/>
              <a:t> </a:t>
            </a:r>
            <a:r>
              <a:rPr lang="ko-KR" altLang="en-US" sz="2400" dirty="0"/>
              <a:t>방식으로 서비스하면</a:t>
            </a:r>
            <a:r>
              <a:rPr lang="en-US" altLang="ko-KR" sz="2400" dirty="0"/>
              <a:t>, </a:t>
            </a:r>
            <a:r>
              <a:rPr lang="ko-KR" altLang="en-US" sz="2400" dirty="0"/>
              <a:t> </a:t>
            </a:r>
            <a:r>
              <a:rPr lang="en-US" altLang="ko-KR" sz="2400" dirty="0"/>
              <a:t>service</a:t>
            </a:r>
            <a:r>
              <a:rPr lang="ko-KR" altLang="en-US" sz="2400" dirty="0"/>
              <a:t>가 </a:t>
            </a:r>
            <a:endParaRPr lang="en-US" altLang="ko-KR" sz="2400" dirty="0"/>
          </a:p>
          <a:p>
            <a:r>
              <a:rPr lang="en-US" altLang="ko-KR" sz="2400" dirty="0"/>
              <a:t>Accessed via </a:t>
            </a:r>
            <a:r>
              <a:rPr lang="en-US" altLang="ko-KR" sz="2400" dirty="0" err="1"/>
              <a:t>NodeIP:port</a:t>
            </a:r>
            <a:r>
              <a:rPr lang="en-US" altLang="ko-KR" sz="2400" dirty="0"/>
              <a:t> .</a:t>
            </a:r>
          </a:p>
          <a:p>
            <a:r>
              <a:rPr lang="en-US" altLang="ko-KR" sz="2400" dirty="0"/>
              <a:t>Cluster IP </a:t>
            </a:r>
            <a:r>
              <a:rPr lang="ko-KR" altLang="en-US" sz="2400" dirty="0"/>
              <a:t>방식은 </a:t>
            </a:r>
            <a:r>
              <a:rPr lang="en-US" altLang="ko-KR" sz="2400" dirty="0"/>
              <a:t>default.</a:t>
            </a:r>
          </a:p>
          <a:p>
            <a:r>
              <a:rPr lang="ko-KR" altLang="en-US" sz="2400" dirty="0"/>
              <a:t> 클러스터 안의 다른 </a:t>
            </a:r>
            <a:r>
              <a:rPr lang="ko-KR" altLang="en-US" sz="2400" dirty="0" err="1"/>
              <a:t>어플들이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dirty="0"/>
              <a:t>서로 </a:t>
            </a:r>
            <a:r>
              <a:rPr lang="en-US" altLang="ko-KR" sz="2400" dirty="0"/>
              <a:t>access </a:t>
            </a:r>
            <a:r>
              <a:rPr lang="ko-KR" altLang="en-US" sz="2400" dirty="0"/>
              <a:t>가능</a:t>
            </a:r>
            <a:r>
              <a:rPr lang="en-US" altLang="ko-KR" sz="2400" dirty="0"/>
              <a:t>. </a:t>
            </a:r>
            <a:r>
              <a:rPr lang="ko-KR" altLang="en-US" sz="2400" dirty="0"/>
              <a:t>외부에서 </a:t>
            </a:r>
            <a:r>
              <a:rPr lang="en-US" altLang="ko-KR" sz="2400" dirty="0" err="1"/>
              <a:t>acces</a:t>
            </a:r>
            <a:r>
              <a:rPr lang="ko-KR" altLang="en-US" sz="2400" dirty="0" err="1"/>
              <a:t>ㄴ는</a:t>
            </a:r>
            <a:endParaRPr lang="en-US" altLang="ko-KR" sz="2400" dirty="0"/>
          </a:p>
          <a:p>
            <a:r>
              <a:rPr lang="ko-KR" altLang="en-US" sz="2400" dirty="0"/>
              <a:t>원래 불가능하지만</a:t>
            </a:r>
            <a:r>
              <a:rPr lang="en-US" altLang="ko-KR" sz="2400" dirty="0"/>
              <a:t>, Kubernetes proxy</a:t>
            </a:r>
            <a:r>
              <a:rPr lang="ko-KR" altLang="en-US" sz="2400" dirty="0"/>
              <a:t>를</a:t>
            </a:r>
            <a:endParaRPr lang="en-US" altLang="ko-KR" sz="2400" dirty="0"/>
          </a:p>
          <a:p>
            <a:r>
              <a:rPr lang="ko-KR" altLang="en-US" sz="2400" dirty="0"/>
              <a:t>통해서 </a:t>
            </a:r>
            <a:r>
              <a:rPr lang="en-US" altLang="ko-KR" sz="2400" dirty="0"/>
              <a:t>access </a:t>
            </a:r>
            <a:r>
              <a:rPr lang="ko-KR" altLang="en-US" sz="2400" dirty="0"/>
              <a:t>가능하다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원래 </a:t>
            </a:r>
            <a:r>
              <a:rPr lang="en-US" altLang="ko-KR" sz="2400" dirty="0"/>
              <a:t>node port</a:t>
            </a:r>
            <a:r>
              <a:rPr lang="ko-KR" altLang="en-US" sz="2400" dirty="0"/>
              <a:t> 방식 서비스가  </a:t>
            </a:r>
            <a:r>
              <a:rPr lang="en-US" altLang="ko-KR" sz="2400" dirty="0"/>
              <a:t>external traffic</a:t>
            </a:r>
            <a:r>
              <a:rPr lang="ko-KR" altLang="en-US" sz="2400" dirty="0"/>
              <a:t>을</a:t>
            </a:r>
            <a:endParaRPr lang="en-US" altLang="ko-KR" sz="2400" dirty="0"/>
          </a:p>
          <a:p>
            <a:r>
              <a:rPr lang="ko-KR" altLang="en-US" sz="2400" dirty="0"/>
              <a:t>서비스에 직접 넣어줄 수 있는 방법이다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Nodeport</a:t>
            </a:r>
            <a:r>
              <a:rPr lang="ko-KR" altLang="en-US" sz="2400" dirty="0"/>
              <a:t>는 모든 노드에 </a:t>
            </a:r>
            <a:r>
              <a:rPr lang="en-US" altLang="ko-KR" sz="2400" dirty="0"/>
              <a:t>(</a:t>
            </a:r>
            <a:r>
              <a:rPr lang="ko-KR" altLang="en-US" sz="2400" dirty="0"/>
              <a:t>그림에서는 </a:t>
            </a:r>
            <a:r>
              <a:rPr lang="en-US" altLang="ko-KR" sz="2400" dirty="0"/>
              <a:t>VM</a:t>
            </a:r>
            <a:r>
              <a:rPr lang="ko-KR" altLang="en-US" sz="2400" dirty="0"/>
              <a:t>이라고 표시되었지만</a:t>
            </a:r>
            <a:r>
              <a:rPr lang="en-US" altLang="ko-KR" sz="2400" dirty="0"/>
              <a:t>) </a:t>
            </a:r>
            <a:r>
              <a:rPr lang="ko-KR" altLang="en-US" sz="2400" dirty="0"/>
              <a:t>각각 </a:t>
            </a:r>
            <a:r>
              <a:rPr lang="en-US" altLang="ko-KR" sz="2400" dirty="0"/>
              <a:t>specific port</a:t>
            </a:r>
            <a:r>
              <a:rPr lang="ko-KR" altLang="en-US" sz="2400" dirty="0"/>
              <a:t>를 열어서</a:t>
            </a:r>
            <a:r>
              <a:rPr lang="en-US" altLang="ko-KR" sz="2400" dirty="0"/>
              <a:t>, </a:t>
            </a:r>
            <a:r>
              <a:rPr lang="ko-KR" altLang="en-US" sz="2400" dirty="0"/>
              <a:t>그 포트로 보내진 것은 해당 서비스로 </a:t>
            </a:r>
            <a:r>
              <a:rPr lang="en-US" altLang="ko-KR" sz="2400" dirty="0" err="1"/>
              <a:t>forwar</a:t>
            </a:r>
            <a:r>
              <a:rPr lang="ko-KR" altLang="en-US" sz="2400" dirty="0"/>
              <a:t>된다</a:t>
            </a:r>
            <a:r>
              <a:rPr lang="en-US" altLang="ko-KR" sz="2400" dirty="0"/>
              <a:t>. </a:t>
            </a:r>
          </a:p>
          <a:p>
            <a:r>
              <a:rPr lang="ko-KR" altLang="en-US" sz="2400" dirty="0"/>
              <a:t>근데 한 포트당 한 서비스만 </a:t>
            </a:r>
            <a:r>
              <a:rPr lang="ko-KR" altLang="en-US" sz="2400" dirty="0" err="1"/>
              <a:t>쓸수</a:t>
            </a:r>
            <a:r>
              <a:rPr lang="ko-KR" altLang="en-US" sz="2400" dirty="0"/>
              <a:t> 있고</a:t>
            </a:r>
            <a:r>
              <a:rPr lang="en-US" altLang="ko-KR" sz="2400" dirty="0"/>
              <a:t>, 30000~32767</a:t>
            </a:r>
            <a:r>
              <a:rPr lang="ko-KR" altLang="en-US" sz="2400" dirty="0"/>
              <a:t>중에 </a:t>
            </a:r>
            <a:r>
              <a:rPr lang="ko-KR" altLang="en-US" sz="2400" dirty="0" err="1"/>
              <a:t>골라야되며</a:t>
            </a:r>
            <a:r>
              <a:rPr lang="en-US" altLang="ko-KR" sz="2400" dirty="0"/>
              <a:t>, node</a:t>
            </a:r>
            <a:r>
              <a:rPr lang="ko-KR" altLang="en-US" sz="2400" dirty="0"/>
              <a:t>나 </a:t>
            </a:r>
            <a:r>
              <a:rPr lang="en-US" altLang="ko-KR" sz="2400" dirty="0" err="1"/>
              <a:t>vm</a:t>
            </a:r>
            <a:r>
              <a:rPr lang="ko-KR" altLang="en-US" sz="2400" dirty="0"/>
              <a:t>의 </a:t>
            </a:r>
            <a:r>
              <a:rPr lang="en-US" altLang="ko-KR" sz="2400" dirty="0"/>
              <a:t>IP </a:t>
            </a:r>
            <a:r>
              <a:rPr lang="ko-KR" altLang="en-US" sz="2400" dirty="0"/>
              <a:t>주소가 바뀌면 </a:t>
            </a:r>
            <a:r>
              <a:rPr lang="en-US" altLang="ko-KR" sz="2400" dirty="0"/>
              <a:t>deal with it </a:t>
            </a:r>
            <a:r>
              <a:rPr lang="ko-KR" altLang="en-US" sz="2400" dirty="0"/>
              <a:t>해야함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629C1-5A3F-4BFA-9B9E-2F77BD57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-25840"/>
            <a:ext cx="8973802" cy="31817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75E4814-E581-4520-A979-E2EFE0D2A115}"/>
              </a:ext>
            </a:extLst>
          </p:cNvPr>
          <p:cNvSpPr/>
          <p:nvPr/>
        </p:nvSpPr>
        <p:spPr>
          <a:xfrm>
            <a:off x="7704802" y="3913055"/>
            <a:ext cx="4800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4"/>
              </a:rPr>
              <a:t>https://medium.com/google-cloud/kubernetes-nodeport-vs-loadbalancer-vs-ingress-when-should-i-use-what-922f010849e0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7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C9D37-CEF1-4BA1-B772-4BC3267F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448683-E03B-4DA2-BD3A-79896C86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Load Balancer </a:t>
            </a:r>
            <a:r>
              <a:rPr lang="ko-KR" altLang="en-US" dirty="0"/>
              <a:t>서비스는 가장 </a:t>
            </a:r>
            <a:r>
              <a:rPr lang="en-US" altLang="ko-KR" dirty="0"/>
              <a:t>standard way to expose a service to the internet. </a:t>
            </a:r>
            <a:r>
              <a:rPr lang="ko-KR" altLang="en-US" dirty="0"/>
              <a:t>필터링도 없고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Routing</a:t>
            </a:r>
            <a:r>
              <a:rPr lang="ko-KR" altLang="en-US" dirty="0"/>
              <a:t>도 없어</a:t>
            </a:r>
            <a:r>
              <a:rPr lang="en-US" altLang="ko-KR" dirty="0"/>
              <a:t>. </a:t>
            </a:r>
            <a:r>
              <a:rPr lang="ko-KR" altLang="en-US" dirty="0"/>
              <a:t>어떤 트래픽이던 보낼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다만 각 로드밸런스 서비스마다 </a:t>
            </a:r>
            <a:r>
              <a:rPr lang="en-US" altLang="ko-KR" dirty="0" err="1"/>
              <a:t>ip</a:t>
            </a:r>
            <a:r>
              <a:rPr lang="ko-KR" altLang="en-US" dirty="0"/>
              <a:t>를 하나씩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가져야 하고</a:t>
            </a:r>
            <a:r>
              <a:rPr lang="en-US" altLang="ko-KR" dirty="0"/>
              <a:t>, </a:t>
            </a:r>
            <a:r>
              <a:rPr lang="ko-KR" altLang="en-US" dirty="0" err="1"/>
              <a:t>이말은</a:t>
            </a:r>
            <a:r>
              <a:rPr lang="ko-KR" altLang="en-US" dirty="0"/>
              <a:t> 각 서비스마다 </a:t>
            </a:r>
            <a:r>
              <a:rPr lang="en-US" altLang="ko-KR" dirty="0"/>
              <a:t>IP</a:t>
            </a:r>
            <a:r>
              <a:rPr lang="ko-KR" altLang="en-US" dirty="0"/>
              <a:t>를 쓰기 위한 돈을 내야할 것이란 것이다</a:t>
            </a:r>
            <a:r>
              <a:rPr lang="en-US" altLang="ko-KR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4C14F-DC29-4D44-9168-2DD02B01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31" y="910159"/>
            <a:ext cx="1929486" cy="22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9200-D05A-4814-BC7E-23D42A94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드디어 클러스터를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92E86-2696-48F2-B014-24A94379F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579F45-94A7-4F5A-BA65-A009E8B3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057"/>
            <a:ext cx="9601200" cy="6708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8A4CCF-FC1B-4A45-A1CC-50FD33FB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8637"/>
            <a:ext cx="9601200" cy="24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5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BD9A8-D067-4776-8FCB-0B5F69B9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10342-73E9-456C-931B-922ADAAAF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8D686016-18B1-4DFF-A343-92DE5CBC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400"/>
            <a:ext cx="9601200" cy="817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5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656EF-69CD-4474-8204-8DB7E825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2FC34F-0667-410C-8840-7EC419F48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8" y="3373520"/>
            <a:ext cx="8280400" cy="43595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5E1EDD-1B2C-40E6-942A-A0DD8DC1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1" y="8750702"/>
            <a:ext cx="911669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0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B78E0-535C-4B25-9FDE-3F5BBBEA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HPA test.</a:t>
            </a:r>
            <a:br>
              <a:rPr lang="en-US" altLang="ko-KR" dirty="0"/>
            </a:br>
            <a:r>
              <a:rPr lang="ko-KR" altLang="en-US" dirty="0"/>
              <a:t>각 </a:t>
            </a:r>
            <a:r>
              <a:rPr lang="en-US" altLang="ko-KR" dirty="0" err="1"/>
              <a:t>replicaset</a:t>
            </a:r>
            <a:r>
              <a:rPr lang="ko-KR" altLang="en-US" dirty="0"/>
              <a:t>이 </a:t>
            </a:r>
            <a:r>
              <a:rPr lang="en-US" altLang="ko-KR" dirty="0"/>
              <a:t>pods</a:t>
            </a:r>
            <a:r>
              <a:rPr lang="ko-KR" altLang="en-US" dirty="0"/>
              <a:t>를 관리하니까 </a:t>
            </a:r>
            <a:r>
              <a:rPr lang="en-US" altLang="ko-KR" dirty="0"/>
              <a:t>RS</a:t>
            </a:r>
            <a:r>
              <a:rPr lang="ko-KR" altLang="en-US" dirty="0"/>
              <a:t>가 </a:t>
            </a:r>
            <a:r>
              <a:rPr lang="ko-KR" altLang="en-US" dirty="0" err="1"/>
              <a:t>늘어날때마다</a:t>
            </a:r>
            <a:r>
              <a:rPr lang="ko-KR" altLang="en-US" dirty="0"/>
              <a:t> </a:t>
            </a:r>
            <a:r>
              <a:rPr lang="en-US" altLang="ko-KR" dirty="0"/>
              <a:t>pod</a:t>
            </a:r>
            <a:r>
              <a:rPr lang="ko-KR" altLang="en-US" dirty="0"/>
              <a:t>가 하나생성</a:t>
            </a:r>
            <a:r>
              <a:rPr lang="en-US" altLang="ko-KR" dirty="0"/>
              <a:t>. </a:t>
            </a:r>
            <a:r>
              <a:rPr lang="ko-KR" altLang="en-US" dirty="0"/>
              <a:t>보면</a:t>
            </a:r>
            <a:r>
              <a:rPr lang="en-US" altLang="ko-KR" dirty="0"/>
              <a:t>, </a:t>
            </a:r>
            <a:r>
              <a:rPr lang="ko-KR" altLang="en-US" dirty="0" err="1"/>
              <a:t>맨처음에있던건</a:t>
            </a:r>
            <a:r>
              <a:rPr lang="ko-KR" altLang="en-US" dirty="0"/>
              <a:t> </a:t>
            </a:r>
            <a:r>
              <a:rPr lang="en-US" altLang="ko-KR" dirty="0" err="1"/>
              <a:t>gmwjb</a:t>
            </a:r>
            <a:r>
              <a:rPr lang="ko-KR" altLang="en-US" dirty="0"/>
              <a:t>였는데</a:t>
            </a:r>
            <a:br>
              <a:rPr lang="en-US" altLang="ko-KR" dirty="0"/>
            </a:br>
            <a:r>
              <a:rPr lang="en-US" altLang="ko-KR" dirty="0" err="1"/>
              <a:t>cpu</a:t>
            </a:r>
            <a:r>
              <a:rPr lang="ko-KR" altLang="en-US" dirty="0" err="1"/>
              <a:t>를가장많이쓰는건</a:t>
            </a:r>
            <a:r>
              <a:rPr lang="ko-KR" altLang="en-US" dirty="0"/>
              <a:t> </a:t>
            </a:r>
            <a:r>
              <a:rPr lang="en-US" altLang="ko-KR" dirty="0"/>
              <a:t>77ffh</a:t>
            </a:r>
            <a:r>
              <a:rPr lang="ko-KR" altLang="en-US" dirty="0"/>
              <a:t>야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이말인즉슨</a:t>
            </a:r>
            <a:r>
              <a:rPr lang="en-US" altLang="ko-KR" dirty="0"/>
              <a:t>, </a:t>
            </a:r>
            <a:r>
              <a:rPr lang="ko-KR" altLang="en-US" dirty="0"/>
              <a:t>새로 생성된 </a:t>
            </a:r>
            <a:r>
              <a:rPr lang="en-US" altLang="ko-KR" dirty="0"/>
              <a:t>pod</a:t>
            </a:r>
            <a:r>
              <a:rPr lang="ko-KR" altLang="en-US" dirty="0"/>
              <a:t>가</a:t>
            </a:r>
            <a:br>
              <a:rPr lang="en-US" altLang="ko-KR" dirty="0"/>
            </a:br>
            <a:r>
              <a:rPr lang="en-US" altLang="ko-KR" dirty="0" err="1"/>
              <a:t>reques</a:t>
            </a:r>
            <a:r>
              <a:rPr lang="ko-KR" altLang="en-US" dirty="0"/>
              <a:t>를 받고있고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pod</a:t>
            </a:r>
            <a:r>
              <a:rPr lang="ko-KR" altLang="en-US" dirty="0"/>
              <a:t>들은 </a:t>
            </a:r>
            <a:r>
              <a:rPr lang="ko-KR" altLang="en-US" dirty="0" err="1"/>
              <a:t>처리중이란</a:t>
            </a:r>
            <a:r>
              <a:rPr lang="ko-KR" altLang="en-US" dirty="0"/>
              <a:t> 뜻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7D3F4-C418-4EE4-9794-911DE0FE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56307-4F91-4E57-B4FF-E685167B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977682"/>
            <a:ext cx="8421275" cy="69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1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E9618-429F-44B2-A6BD-1D51DCAE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~/</a:t>
            </a:r>
            <a:r>
              <a:rPr lang="en-US" altLang="ko-KR" dirty="0" err="1"/>
              <a:t>kubevpa</a:t>
            </a:r>
            <a:r>
              <a:rPr lang="en-US" altLang="ko-KR" dirty="0"/>
              <a:t>/</a:t>
            </a:r>
            <a:r>
              <a:rPr lang="en-US" altLang="ko-KR" dirty="0" err="1"/>
              <a:t>autosclaer</a:t>
            </a:r>
            <a:r>
              <a:rPr lang="en-US" altLang="ko-KR" dirty="0"/>
              <a:t>/vertical-pod-</a:t>
            </a:r>
            <a:r>
              <a:rPr lang="en-US" altLang="ko-KR" dirty="0" err="1"/>
              <a:t>autoscaler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en-US" altLang="ko-KR" dirty="0">
                <a:hlinkClick r:id="rId2"/>
              </a:rPr>
              <a:t>https://github.com/kubernetes/autoscaler/tree/master/vertical-pod-autoscaler</a:t>
            </a:r>
            <a:br>
              <a:rPr lang="en-US" altLang="ko-KR" dirty="0"/>
            </a:br>
            <a:r>
              <a:rPr lang="ko-KR" altLang="en-US" dirty="0"/>
              <a:t>대로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4B95E-BAF1-4A73-B1AC-142562C60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B4B95C-DDA5-4533-BB46-295B126F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3407833"/>
            <a:ext cx="7944959" cy="78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2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51619-5B8A-43EA-A7ED-97453FDD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작동하는 </a:t>
            </a:r>
            <a:r>
              <a:rPr lang="en-US" altLang="ko-KR" dirty="0" err="1"/>
              <a:t>apiserver</a:t>
            </a:r>
            <a:r>
              <a:rPr lang="ko-KR" altLang="en-US" dirty="0"/>
              <a:t>의 </a:t>
            </a:r>
            <a:r>
              <a:rPr lang="en-US" altLang="ko-KR" dirty="0"/>
              <a:t>log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DCB1F3-5CC2-46E1-B64F-8B51A3EE4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4902E-2694-4763-999F-C4E81B13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9" y="4126290"/>
            <a:ext cx="9211961" cy="8326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DA498D-4ABD-4DDF-8BCC-C3FA6F19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83" y="2485862"/>
            <a:ext cx="8440328" cy="8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98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5AE83-E710-403C-8ADC-2AA3773D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정상작동 </a:t>
            </a:r>
            <a:r>
              <a:rPr lang="en-US" altLang="ko-KR" dirty="0" err="1"/>
              <a:t>metricserver</a:t>
            </a:r>
            <a:r>
              <a:rPr lang="ko-KR" altLang="en-US" dirty="0"/>
              <a:t>의 </a:t>
            </a:r>
            <a:r>
              <a:rPr lang="en-US" altLang="ko-KR"/>
              <a:t>log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C0A31-F75D-4D85-ABAE-E2C834B1E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0F0F0D-A897-4F5A-A93E-AA62F0AB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0" y="5891141"/>
            <a:ext cx="9240540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34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0B903-BCB8-4EDC-8E4F-87873FB0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Kubernetes/pkg/controller/</a:t>
            </a:r>
            <a:r>
              <a:rPr lang="en-US" altLang="ko-KR" dirty="0" err="1"/>
              <a:t>podautoscaler</a:t>
            </a:r>
            <a:r>
              <a:rPr lang="en-US" altLang="ko-KR" dirty="0"/>
              <a:t>/</a:t>
            </a:r>
            <a:r>
              <a:rPr lang="en-US" altLang="ko-KR" dirty="0" err="1"/>
              <a:t>horizontal.go</a:t>
            </a:r>
            <a:r>
              <a:rPr lang="en-US" altLang="ko-KR" dirty="0"/>
              <a:t> </a:t>
            </a:r>
            <a:r>
              <a:rPr lang="ko-KR" altLang="en-US" dirty="0"/>
              <a:t>를 고칠 수 있어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873E09-D9DF-47C6-8D23-B51DE2663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83" y="3353394"/>
            <a:ext cx="8280400" cy="45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1A842-8FC7-45D8-94AD-36460D58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쿠버네티스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78AFF-04ED-49CE-A199-B60B86CFD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 세계적 스케일의 경험과 기술이 고스란히 </a:t>
            </a:r>
            <a:r>
              <a:rPr lang="ko-KR" altLang="en-US" dirty="0" err="1"/>
              <a:t>녹아들어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거대한 커뮤니티와 생태계가 있어 잘 안 되는 건 찾아보면 되고 이런 거 만들어 볼까 하면 누군가 만들어 놨습니다</a:t>
            </a:r>
            <a:r>
              <a:rPr lang="en-US" altLang="ko-KR" dirty="0"/>
              <a:t>. </a:t>
            </a:r>
            <a:r>
              <a:rPr lang="ko-KR" altLang="en-US" dirty="0" err="1"/>
              <a:t>서비스메시</a:t>
            </a:r>
            <a:r>
              <a:rPr lang="en-US" altLang="ko-KR" dirty="0"/>
              <a:t>(</a:t>
            </a:r>
            <a:r>
              <a:rPr lang="en-US" altLang="ko-KR" dirty="0" err="1"/>
              <a:t>Istio</a:t>
            </a:r>
            <a:r>
              <a:rPr lang="en-US" altLang="ko-KR" dirty="0"/>
              <a:t>, </a:t>
            </a:r>
            <a:r>
              <a:rPr lang="en-US" altLang="ko-KR" dirty="0" err="1"/>
              <a:t>linkerd</a:t>
            </a:r>
            <a:r>
              <a:rPr lang="en-US" altLang="ko-KR" dirty="0"/>
              <a:t>), CI(</a:t>
            </a:r>
            <a:r>
              <a:rPr lang="en-US" altLang="ko-KR" dirty="0" err="1"/>
              <a:t>Tekton</a:t>
            </a:r>
            <a:r>
              <a:rPr lang="en-US" altLang="ko-KR" dirty="0"/>
              <a:t>, Spinnaker), </a:t>
            </a:r>
            <a:r>
              <a:rPr lang="ko-KR" altLang="en-US" dirty="0"/>
              <a:t>컨테이너 서버리스</a:t>
            </a:r>
            <a:r>
              <a:rPr lang="en-US" altLang="ko-KR" dirty="0"/>
              <a:t>(</a:t>
            </a:r>
            <a:r>
              <a:rPr lang="en-US" altLang="ko-KR" dirty="0" err="1"/>
              <a:t>Knative</a:t>
            </a:r>
            <a:r>
              <a:rPr lang="en-US" altLang="ko-KR" dirty="0"/>
              <a:t>), </a:t>
            </a:r>
            <a:r>
              <a:rPr lang="ko-KR" altLang="en-US" dirty="0" err="1"/>
              <a:t>머신러닝</a:t>
            </a:r>
            <a:r>
              <a:rPr lang="en-US" altLang="ko-KR" dirty="0"/>
              <a:t>(</a:t>
            </a:r>
            <a:r>
              <a:rPr lang="en-US" altLang="ko-KR" dirty="0" err="1"/>
              <a:t>kubeflow</a:t>
            </a:r>
            <a:r>
              <a:rPr lang="en-US" altLang="ko-KR" dirty="0"/>
              <a:t>)</a:t>
            </a:r>
            <a:r>
              <a:rPr lang="ko-KR" altLang="en-US" dirty="0"/>
              <a:t>이 모두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환경에서 돌아갑니다</a:t>
            </a:r>
            <a:r>
              <a:rPr lang="en-US" altLang="ko-KR" dirty="0"/>
              <a:t>. </a:t>
            </a:r>
            <a:r>
              <a:rPr lang="ko-KR" altLang="en-US" dirty="0"/>
              <a:t>클라우드 네이티브 애플리케이션 대부분이 </a:t>
            </a:r>
            <a:r>
              <a:rPr lang="ko-KR" altLang="en-US" dirty="0" err="1"/>
              <a:t>쿠버네티스와</a:t>
            </a:r>
            <a:r>
              <a:rPr lang="ko-KR" altLang="en-US" dirty="0"/>
              <a:t> 찰떡궁합입니다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CD8C17-BAA0-4E5C-8997-91E52776DC22}"/>
              </a:ext>
            </a:extLst>
          </p:cNvPr>
          <p:cNvSpPr/>
          <p:nvPr/>
        </p:nvSpPr>
        <p:spPr>
          <a:xfrm>
            <a:off x="3946071" y="358404"/>
            <a:ext cx="4800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https://subicura.com/2019/05/19/kubernetes-basic-1.html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648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514C-ED7E-4984-99BD-D8E838C9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A71C8-87B8-4E56-8F69-ACE039D6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70F89-7327-4347-8756-9065BDF0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13" y="3407833"/>
            <a:ext cx="5992061" cy="17718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8C276C-6EDA-4E8F-8D06-FD1D0149C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84" y="5357667"/>
            <a:ext cx="7030431" cy="2086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AF9C8C-2A8B-4132-B1FE-402BD57EF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43933"/>
            <a:ext cx="9601200" cy="16886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95DAB6-A24D-41C3-8D8D-5753E3C25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9110783"/>
            <a:ext cx="9601200" cy="15566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6ABD5D-4F06-405D-918F-27F5E4525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1516" y="10533839"/>
            <a:ext cx="9601200" cy="17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EE339-626F-496E-81EC-9B2243A5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870439-ECDE-4A90-ADEF-7F9E4562C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953" y="6559718"/>
            <a:ext cx="4610743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A5E3BC-A1E6-4DBB-BEE7-CDF5A97B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570"/>
            <a:ext cx="9601200" cy="5560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A78768-5F8B-4A0B-8EC8-EBCCF1BE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64631"/>
            <a:ext cx="4143953" cy="2838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40FBD-D4E7-4C36-90E5-17126D1BF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07" y="9221312"/>
            <a:ext cx="5096586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66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653A4-BEEB-4FD3-ABF9-CA5A5724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지우기시작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11B97-1826-4CF0-B5C7-79315C77B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6: 6 </a:t>
            </a:r>
            <a:r>
              <a:rPr lang="ko-KR" altLang="en-US" dirty="0"/>
              <a:t>인데 평형을 찾아간다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E701E9-4A4E-4511-B2A5-E80003E1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633055"/>
            <a:ext cx="5877745" cy="25340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4B7E3F-A5DE-425B-B18A-7341B0411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" y="7134237"/>
            <a:ext cx="5048955" cy="3019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EF506B-D4D9-4280-B1B5-465D6357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2" y="10154083"/>
            <a:ext cx="554432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95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7DCC4-DF9D-4D27-A582-F5BCB1FCB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할당받았을때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0E059A-F203-4F67-BCE9-DE805E70C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43" y="3591549"/>
            <a:ext cx="6687483" cy="17814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161F09-5802-410B-B750-FF7A0F3E0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7428627"/>
            <a:ext cx="9601200" cy="49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9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0256D-53B7-479A-A3BA-18B85EEE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</a:t>
            </a:r>
            <a:r>
              <a:rPr lang="ko-KR" altLang="en-US" dirty="0"/>
              <a:t>은 </a:t>
            </a:r>
            <a:r>
              <a:rPr lang="en-US" altLang="ko-KR" dirty="0"/>
              <a:t>static </a:t>
            </a:r>
            <a:r>
              <a:rPr lang="ko-KR" altLang="en-US" dirty="0"/>
              <a:t>하게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E1834-B79D-4ECB-B89A-73BF2A6C3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  <a:r>
              <a:rPr lang="ko-KR" altLang="en-US" dirty="0"/>
              <a:t>도 </a:t>
            </a:r>
            <a:r>
              <a:rPr lang="ko-KR" altLang="en-US" dirty="0" err="1"/>
              <a:t>그대로고</a:t>
            </a:r>
            <a:r>
              <a:rPr lang="ko-KR" altLang="en-US" dirty="0"/>
              <a:t> </a:t>
            </a:r>
            <a:r>
              <a:rPr lang="en-US" altLang="ko-KR" dirty="0" err="1"/>
              <a:t>cpu</a:t>
            </a:r>
            <a:r>
              <a:rPr lang="ko-KR" altLang="en-US" dirty="0"/>
              <a:t>도 잘 넘어가네</a:t>
            </a:r>
            <a:endParaRPr lang="en-US" altLang="ko-KR" dirty="0"/>
          </a:p>
          <a:p>
            <a:r>
              <a:rPr lang="en-US" altLang="ko-KR" dirty="0"/>
              <a:t>Guaranteed </a:t>
            </a:r>
            <a:r>
              <a:rPr lang="ko-KR" altLang="en-US" dirty="0"/>
              <a:t>니까 </a:t>
            </a:r>
            <a:r>
              <a:rPr lang="en-US" altLang="ko-KR" dirty="0" err="1"/>
              <a:t>besteffort</a:t>
            </a:r>
            <a:r>
              <a:rPr lang="ko-KR" altLang="en-US" dirty="0"/>
              <a:t>꺼 바로 가져와버리네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CCF068-F3BF-4019-9B7C-52E4DB8A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8" y="5959551"/>
            <a:ext cx="5639587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3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6D78F-E1D0-4E8D-8839-F57C89CC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1" y="1487112"/>
            <a:ext cx="8281035" cy="247438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BEST EFFORT QOS </a:t>
            </a:r>
            <a:r>
              <a:rPr lang="ko-KR" altLang="en-US" dirty="0"/>
              <a:t>실험</a:t>
            </a:r>
            <a:br>
              <a:rPr lang="en-US" altLang="ko-KR" dirty="0"/>
            </a:br>
            <a:r>
              <a:rPr lang="ko-KR" altLang="en-US" dirty="0"/>
              <a:t>일단 아래와 같은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파일로</a:t>
            </a:r>
            <a:br>
              <a:rPr lang="en-US" altLang="ko-KR" dirty="0"/>
            </a:br>
            <a:r>
              <a:rPr lang="en-US" altLang="ko-KR" dirty="0"/>
              <a:t>txt</a:t>
            </a:r>
            <a:r>
              <a:rPr lang="ko-KR" altLang="en-US" dirty="0"/>
              <a:t>파일을 내 </a:t>
            </a:r>
            <a:r>
              <a:rPr lang="en-US" altLang="ko-KR" dirty="0"/>
              <a:t>/home/</a:t>
            </a:r>
            <a:r>
              <a:rPr lang="en-US" altLang="ko-KR" dirty="0" err="1"/>
              <a:t>byeon</a:t>
            </a:r>
            <a:r>
              <a:rPr lang="en-US" altLang="ko-KR" dirty="0"/>
              <a:t>/</a:t>
            </a:r>
            <a:r>
              <a:rPr lang="en-US" altLang="ko-KR" dirty="0" err="1"/>
              <a:t>kube</a:t>
            </a:r>
            <a:r>
              <a:rPr lang="en-US" altLang="ko-KR" dirty="0"/>
              <a:t>/testphp2/results</a:t>
            </a:r>
            <a:r>
              <a:rPr lang="ko-KR" altLang="en-US" dirty="0"/>
              <a:t>에 저장할 수 있어</a:t>
            </a:r>
            <a:r>
              <a:rPr lang="en-US" altLang="ko-KR" dirty="0"/>
              <a:t>. </a:t>
            </a:r>
            <a:r>
              <a:rPr lang="ko-KR" altLang="en-US" dirty="0"/>
              <a:t>컨테이너의 </a:t>
            </a:r>
            <a:r>
              <a:rPr lang="en-US" altLang="ko-KR" dirty="0"/>
              <a:t>/</a:t>
            </a:r>
            <a:r>
              <a:rPr lang="en-US" altLang="ko-KR" dirty="0" err="1"/>
              <a:t>hostpath</a:t>
            </a:r>
            <a:r>
              <a:rPr lang="ko-KR" altLang="en-US" dirty="0"/>
              <a:t>에 </a:t>
            </a:r>
            <a:r>
              <a:rPr lang="ko-KR" altLang="en-US" dirty="0" err="1"/>
              <a:t>저장해놓으면</a:t>
            </a:r>
            <a:r>
              <a:rPr lang="ko-KR" altLang="en-US" dirty="0"/>
              <a:t> 자동으로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A4E3C-A3E7-4CC3-99AC-334ED48A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4679102"/>
            <a:ext cx="8281035" cy="812249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1 </a:t>
            </a:r>
            <a:r>
              <a:rPr lang="en-US" altLang="ko-KR" dirty="0" err="1"/>
              <a:t>apiVersion</a:t>
            </a:r>
            <a:r>
              <a:rPr lang="en-US" altLang="ko-KR" dirty="0"/>
              <a:t>: v1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2 kind: Pod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3 metadata: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4   name: </a:t>
            </a:r>
            <a:r>
              <a:rPr lang="en-US" altLang="ko-KR" dirty="0" err="1"/>
              <a:t>hostpath</a:t>
            </a:r>
            <a:r>
              <a:rPr lang="en-US" altLang="ko-KR" dirty="0"/>
              <a:t>-pod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5 spec: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6   containers: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7   - name: </a:t>
            </a:r>
            <a:r>
              <a:rPr lang="en-US" altLang="ko-KR" dirty="0" err="1"/>
              <a:t>hostpath</a:t>
            </a:r>
            <a:r>
              <a:rPr lang="en-US" altLang="ko-KR" dirty="0"/>
              <a:t>-pod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8     image: </a:t>
            </a:r>
            <a:r>
              <a:rPr lang="en-US" altLang="ko-KR" dirty="0" err="1"/>
              <a:t>busybox</a:t>
            </a: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 9     command: ['</a:t>
            </a:r>
            <a:r>
              <a:rPr lang="en-US" altLang="ko-KR" dirty="0" err="1"/>
              <a:t>sh</a:t>
            </a:r>
            <a:r>
              <a:rPr lang="en-US" altLang="ko-KR" dirty="0"/>
              <a:t>', '-c', 'echo Hello Kubernetes! &amp;&amp; sleep 3600 ']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10     </a:t>
            </a:r>
            <a:r>
              <a:rPr lang="en-US" altLang="ko-KR" dirty="0" err="1"/>
              <a:t>volumeMounts</a:t>
            </a:r>
            <a:r>
              <a:rPr lang="en-US" altLang="ko-KR" dirty="0"/>
              <a:t>: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11     - </a:t>
            </a:r>
            <a:r>
              <a:rPr lang="en-US" altLang="ko-KR" dirty="0" err="1"/>
              <a:t>mountPath</a:t>
            </a:r>
            <a:r>
              <a:rPr lang="en-US" altLang="ko-KR" dirty="0"/>
              <a:t>: /</a:t>
            </a:r>
            <a:r>
              <a:rPr lang="en-US" altLang="ko-KR" dirty="0" err="1"/>
              <a:t>hostpath</a:t>
            </a: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12       name: </a:t>
            </a:r>
            <a:r>
              <a:rPr lang="en-US" altLang="ko-KR" dirty="0" err="1"/>
              <a:t>hostpath</a:t>
            </a:r>
            <a:r>
              <a:rPr lang="en-US" altLang="ko-KR" dirty="0"/>
              <a:t>-volume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13   volumes: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14   - name: </a:t>
            </a:r>
            <a:r>
              <a:rPr lang="en-US" altLang="ko-KR" dirty="0" err="1"/>
              <a:t>hostpath</a:t>
            </a:r>
            <a:r>
              <a:rPr lang="en-US" altLang="ko-KR" dirty="0"/>
              <a:t>-volume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15     </a:t>
            </a:r>
            <a:r>
              <a:rPr lang="en-US" altLang="ko-KR" dirty="0" err="1"/>
              <a:t>hostPath</a:t>
            </a:r>
            <a:r>
              <a:rPr lang="en-US" altLang="ko-KR" dirty="0"/>
              <a:t>: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16       path: /home/</a:t>
            </a:r>
            <a:r>
              <a:rPr lang="en-US" altLang="ko-KR" dirty="0" err="1"/>
              <a:t>byeon</a:t>
            </a:r>
            <a:r>
              <a:rPr lang="en-US" altLang="ko-KR" dirty="0"/>
              <a:t>/</a:t>
            </a:r>
            <a:r>
              <a:rPr lang="en-US" altLang="ko-KR" dirty="0" err="1"/>
              <a:t>kube</a:t>
            </a:r>
            <a:r>
              <a:rPr lang="en-US" altLang="ko-KR" dirty="0"/>
              <a:t>/testphp2/results  # </a:t>
            </a:r>
            <a:r>
              <a:rPr lang="ko-KR" altLang="en-US" dirty="0"/>
              <a:t>해당 디렉토리가 존재해야 합니다</a:t>
            </a:r>
            <a:r>
              <a:rPr lang="en-US" altLang="ko-KR" dirty="0"/>
              <a:t>.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 17       type: </a:t>
            </a:r>
            <a:r>
              <a:rPr lang="en-US" altLang="ko-KR" dirty="0" err="1"/>
              <a:t>DirectoryOrCreate</a:t>
            </a: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altLang="ko-KR" dirty="0"/>
              <a:t>~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69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80DDA-8F21-4C43-9C5B-86CC3A04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C6204-4DCD-4DA2-BB68-FA67B86A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8097881"/>
            <a:ext cx="8281035" cy="3432449"/>
          </a:xfrm>
        </p:spPr>
        <p:txBody>
          <a:bodyPr/>
          <a:lstStyle/>
          <a:p>
            <a:r>
              <a:rPr lang="en-US" altLang="ko-KR" dirty="0"/>
              <a:t>1 2 3 4</a:t>
            </a:r>
            <a:br>
              <a:rPr lang="en-US" altLang="ko-KR" dirty="0"/>
            </a:br>
            <a:r>
              <a:rPr lang="en-US" altLang="ko-KR" dirty="0"/>
              <a:t>5 6 7 8 </a:t>
            </a:r>
            <a:r>
              <a:rPr lang="ko-KR" altLang="en-US" dirty="0"/>
              <a:t>     </a:t>
            </a:r>
            <a:r>
              <a:rPr lang="en-US" altLang="ko-KR" dirty="0"/>
              <a:t>/2:bash </a:t>
            </a:r>
            <a:r>
              <a:rPr lang="ko-KR" altLang="en-US" dirty="0"/>
              <a:t>쉘에서는 </a:t>
            </a:r>
            <a:r>
              <a:rPr lang="en-US" altLang="ko-KR" dirty="0"/>
              <a:t>php-apache ( best effort) </a:t>
            </a:r>
            <a:r>
              <a:rPr lang="ko-KR" altLang="en-US" dirty="0"/>
              <a:t>에 </a:t>
            </a:r>
            <a:r>
              <a:rPr lang="en-US" altLang="ko-KR" dirty="0"/>
              <a:t>load</a:t>
            </a:r>
            <a:r>
              <a:rPr lang="ko-KR" altLang="en-US" dirty="0"/>
              <a:t>를 </a:t>
            </a:r>
            <a:r>
              <a:rPr lang="ko-KR" altLang="en-US" dirty="0" err="1"/>
              <a:t>가할예정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AEF2A7-67BE-4969-8DC4-5E2120EF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7204"/>
            <a:ext cx="9601200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4F279-F432-4A37-8D00-5B42914D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45520-9E9F-4016-A691-8EAA446A7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best effort 2</a:t>
            </a:r>
            <a:r>
              <a:rPr lang="ko-KR" altLang="en-US" dirty="0"/>
              <a:t>개를 </a:t>
            </a:r>
            <a:r>
              <a:rPr lang="ko-KR" altLang="en-US" dirty="0" err="1"/>
              <a:t>생성시켜놓고</a:t>
            </a:r>
            <a:r>
              <a:rPr lang="ko-KR" altLang="en-US" dirty="0"/>
              <a:t> 하나의 </a:t>
            </a:r>
            <a:endParaRPr lang="en-US" altLang="ko-KR" dirty="0"/>
          </a:p>
          <a:p>
            <a:r>
              <a:rPr lang="en-US" altLang="ko-KR" dirty="0"/>
              <a:t>Best effort pod </a:t>
            </a:r>
            <a:r>
              <a:rPr lang="ko-KR" altLang="en-US" dirty="0"/>
              <a:t>에 </a:t>
            </a:r>
            <a:r>
              <a:rPr lang="en-US" altLang="ko-KR" dirty="0"/>
              <a:t>( php-apache) load</a:t>
            </a:r>
            <a:r>
              <a:rPr lang="ko-KR" altLang="en-US" dirty="0"/>
              <a:t>를 풀로 가해서 </a:t>
            </a:r>
            <a:r>
              <a:rPr lang="en-US" altLang="ko-KR" dirty="0"/>
              <a:t>( 8 load) 99%</a:t>
            </a:r>
            <a:r>
              <a:rPr lang="ko-KR" altLang="en-US" dirty="0"/>
              <a:t>의 </a:t>
            </a:r>
            <a:r>
              <a:rPr lang="en-US" altLang="ko-KR" dirty="0" err="1"/>
              <a:t>cpu</a:t>
            </a:r>
            <a:r>
              <a:rPr lang="ko-KR" altLang="en-US" dirty="0"/>
              <a:t>를 사용할 때 </a:t>
            </a:r>
            <a:endParaRPr lang="en-US" altLang="ko-KR" dirty="0"/>
          </a:p>
          <a:p>
            <a:r>
              <a:rPr lang="ko-KR" altLang="en-US" dirty="0"/>
              <a:t>다른 </a:t>
            </a:r>
            <a:r>
              <a:rPr lang="en-US" altLang="ko-KR" dirty="0"/>
              <a:t>Best effort pod </a:t>
            </a:r>
            <a:r>
              <a:rPr lang="ko-KR" altLang="en-US" dirty="0"/>
              <a:t>에 </a:t>
            </a:r>
            <a:r>
              <a:rPr lang="en-US" altLang="ko-KR" dirty="0"/>
              <a:t>( small-apache) load</a:t>
            </a:r>
            <a:r>
              <a:rPr lang="ko-KR" altLang="en-US" dirty="0"/>
              <a:t>를 가하면서 그 변화를 관찰</a:t>
            </a:r>
          </a:p>
        </p:txBody>
      </p:sp>
    </p:spTree>
    <p:extLst>
      <p:ext uri="{BB962C8B-B14F-4D97-AF65-F5344CB8AC3E}">
        <p14:creationId xmlns:p14="http://schemas.microsoft.com/office/powerpoint/2010/main" val="4075145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7AA72-B8E9-47AA-9F8B-C6AC8A89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966F3-59EA-4311-95F1-3E3941F4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1EF9E-2D7A-485F-9CDD-2F09B77E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407833"/>
            <a:ext cx="5039428" cy="36962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EF554C-A559-406A-9C03-37AC05D8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6" y="7104049"/>
            <a:ext cx="9040487" cy="58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64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08896-02F1-4C57-96A6-47894A227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개 생성</a:t>
            </a:r>
            <a:r>
              <a:rPr lang="en-US" altLang="ko-KR" dirty="0"/>
              <a:t>, </a:t>
            </a:r>
            <a:r>
              <a:rPr lang="ko-KR" altLang="en-US" dirty="0" err="1"/>
              <a:t>두개실행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275E3-9E1F-4D77-88FE-E868D84D1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4AFFA-0CE5-4418-A35D-BFC06F09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954"/>
            <a:ext cx="9601200" cy="1817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FD62D-C143-4B48-B1F4-865D6928A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64359"/>
            <a:ext cx="9601200" cy="434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F1B56-EE31-4CCA-A954-A92C254B1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62021"/>
            <a:ext cx="9601200" cy="42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1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19B3E-AABD-4C5E-978F-6A54A23A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클러스터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4BF72-3227-4C5A-96CB-93AD78BA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어플리케이션이 돌아갈 수 있는 기반이라고 생각하면 </a:t>
            </a:r>
            <a:r>
              <a:rPr lang="ko-KR" altLang="en-US" dirty="0" err="1"/>
              <a:t>될듯</a:t>
            </a:r>
            <a:r>
              <a:rPr lang="en-US" altLang="ko-KR" dirty="0"/>
              <a:t>. </a:t>
            </a:r>
            <a:r>
              <a:rPr lang="ko-KR" altLang="en-US" dirty="0"/>
              <a:t>근데 하나하나는 컨테이너가 아닌가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335BEB-85CA-427F-B64D-F1500F068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98" y="5313832"/>
            <a:ext cx="7268589" cy="6468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80E66A-06B5-45BD-BE19-ED14F41E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899" y="492776"/>
            <a:ext cx="5506218" cy="29150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F6380B-EE1F-4DA8-BCD6-BA920D23BE34}"/>
              </a:ext>
            </a:extLst>
          </p:cNvPr>
          <p:cNvSpPr/>
          <p:nvPr/>
        </p:nvSpPr>
        <p:spPr>
          <a:xfrm>
            <a:off x="322118" y="106525"/>
            <a:ext cx="48006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4"/>
              </a:rPr>
              <a:t>https://kubernetes.io/ko/docs/concepts/overview/what-is-kubernetes/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922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02CF-D35B-432D-8178-2D3C12C7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개실행</a:t>
            </a:r>
            <a:r>
              <a:rPr lang="en-US" altLang="ko-KR" dirty="0"/>
              <a:t>,3</a:t>
            </a:r>
            <a:r>
              <a:rPr lang="ko-KR" altLang="en-US" dirty="0" err="1"/>
              <a:t>개실행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2546C-2FBC-4E7A-A967-16A6FB3F8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5F1726-EC91-4B32-9177-36F26527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2234642"/>
            <a:ext cx="9601200" cy="43263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6EB54A-CE47-42DA-A4BE-9AC600FA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6575781"/>
            <a:ext cx="9601200" cy="24698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07812A-3900-4E42-857A-E6716681A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400" y="9045673"/>
            <a:ext cx="9601200" cy="1824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8285D8-95CC-4032-BF10-7E47D6FA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0" y="10868894"/>
            <a:ext cx="9601200" cy="19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80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DEA27-04A4-467E-8C7E-0424D551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개실행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개실행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A0E47-28E8-4CC9-87D9-6C1B54484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개 실행부터 </a:t>
            </a:r>
            <a:r>
              <a:rPr lang="en-US" altLang="ko-KR" dirty="0"/>
              <a:t>2500 5300?</a:t>
            </a:r>
          </a:p>
          <a:p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: 5</a:t>
            </a:r>
            <a:r>
              <a:rPr lang="ko-KR" altLang="en-US" dirty="0"/>
              <a:t>개 하니 </a:t>
            </a:r>
            <a:r>
              <a:rPr lang="en-US" altLang="ko-KR" dirty="0"/>
              <a:t>5000 : 3000</a:t>
            </a:r>
          </a:p>
          <a:p>
            <a:endParaRPr lang="en-US" altLang="ko-KR" dirty="0"/>
          </a:p>
          <a:p>
            <a:r>
              <a:rPr lang="ko-KR" altLang="en-US" dirty="0"/>
              <a:t>이제 </a:t>
            </a:r>
            <a:r>
              <a:rPr lang="en-US" altLang="ko-KR" dirty="0"/>
              <a:t>php-apache</a:t>
            </a:r>
            <a:r>
              <a:rPr lang="ko-KR" altLang="en-US" dirty="0"/>
              <a:t>에 가해지는 부하 </a:t>
            </a:r>
            <a:r>
              <a:rPr lang="en-US" altLang="ko-KR" dirty="0"/>
              <a:t>5</a:t>
            </a:r>
            <a:r>
              <a:rPr lang="ko-KR" altLang="en-US" dirty="0"/>
              <a:t>개로 줄임</a:t>
            </a:r>
            <a:endParaRPr lang="en-US" altLang="ko-KR" dirty="0"/>
          </a:p>
          <a:p>
            <a:r>
              <a:rPr lang="en-US" altLang="ko-KR" dirty="0"/>
              <a:t>(06</a:t>
            </a:r>
            <a:r>
              <a:rPr lang="ko-KR" altLang="en-US" dirty="0"/>
              <a:t> </a:t>
            </a:r>
            <a:r>
              <a:rPr lang="en-US" altLang="ko-KR" dirty="0"/>
              <a:t>24</a:t>
            </a:r>
            <a:r>
              <a:rPr lang="ko-KR" altLang="en-US" dirty="0"/>
              <a:t> </a:t>
            </a:r>
            <a:r>
              <a:rPr lang="en-US" altLang="ko-KR" dirty="0"/>
              <a:t>30)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(06 26 16) </a:t>
            </a:r>
            <a:r>
              <a:rPr lang="ko-KR" altLang="en-US" dirty="0"/>
              <a:t>부하 </a:t>
            </a:r>
            <a:r>
              <a:rPr lang="en-US" altLang="ko-KR" dirty="0"/>
              <a:t>4</a:t>
            </a:r>
            <a:r>
              <a:rPr lang="ko-KR" altLang="en-US" dirty="0"/>
              <a:t>개로 줄임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F36D03-45E9-4976-BDFF-862E8D9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45729"/>
            <a:ext cx="9601200" cy="19242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1A043B-9DA7-480E-A52E-3B1F7444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76076"/>
            <a:ext cx="9601200" cy="1994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A820B3-6221-47EC-B4B2-9F525778A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72971"/>
            <a:ext cx="9601200" cy="31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87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85AA1-3F3D-49DC-8E56-5E098FE9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576D6-A5D6-4554-B09C-1BC86A4A0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Php-apache </a:t>
            </a:r>
            <a:r>
              <a:rPr lang="ko-KR" altLang="en-US" dirty="0"/>
              <a:t>부하 </a:t>
            </a:r>
            <a:r>
              <a:rPr lang="en-US" altLang="ko-KR" dirty="0"/>
              <a:t>3</a:t>
            </a:r>
            <a:r>
              <a:rPr lang="ko-KR" altLang="en-US" dirty="0"/>
              <a:t>개로 줄임</a:t>
            </a:r>
            <a:r>
              <a:rPr lang="en-US" altLang="ko-KR" dirty="0"/>
              <a:t>(06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27:51)</a:t>
            </a:r>
          </a:p>
          <a:p>
            <a:r>
              <a:rPr lang="ko-KR" altLang="en-US" dirty="0"/>
              <a:t>이제 평형상태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8000m</a:t>
            </a:r>
            <a:r>
              <a:rPr lang="ko-KR" altLang="en-US" dirty="0"/>
              <a:t>이 필요한 </a:t>
            </a:r>
            <a:r>
              <a:rPr lang="ko-KR" altLang="en-US" dirty="0" err="1"/>
              <a:t>상태인거지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Php-apache </a:t>
            </a:r>
            <a:r>
              <a:rPr lang="ko-KR" altLang="en-US" dirty="0"/>
              <a:t>부하 </a:t>
            </a:r>
            <a:r>
              <a:rPr lang="en-US" altLang="ko-KR" dirty="0"/>
              <a:t>2</a:t>
            </a:r>
            <a:r>
              <a:rPr lang="ko-KR" altLang="en-US" dirty="0"/>
              <a:t>개로 줄임</a:t>
            </a:r>
            <a:r>
              <a:rPr lang="en-US" altLang="ko-KR" dirty="0"/>
              <a:t>(06 29 46)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2CB112-685A-440A-953E-1F74881F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0520"/>
            <a:ext cx="9601200" cy="1960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5D512-5E98-48DC-A4BE-EA42AAD9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14" y="8290773"/>
            <a:ext cx="9601200" cy="27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9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A69B5-1878-4DF9-9602-ECDCA6A4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FCF5F-A4AB-4ACE-8F15-70BC8BAE3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Php-apache </a:t>
            </a:r>
            <a:r>
              <a:rPr lang="ko-KR" altLang="en-US" dirty="0"/>
              <a:t>부하 </a:t>
            </a:r>
            <a:r>
              <a:rPr lang="en-US" altLang="ko-KR" dirty="0"/>
              <a:t>1</a:t>
            </a:r>
            <a:r>
              <a:rPr lang="ko-KR" altLang="en-US" dirty="0" err="1"/>
              <a:t>개로줄임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Small-apache</a:t>
            </a:r>
            <a:r>
              <a:rPr lang="ko-KR" altLang="en-US" dirty="0"/>
              <a:t>도 줄이고</a:t>
            </a:r>
            <a:r>
              <a:rPr lang="en-US" altLang="ko-KR"/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C1F117-6CCE-49AD-9727-777E2E5D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844"/>
            <a:ext cx="9601200" cy="3138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2447B7-56CB-463C-A433-B3EE0163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20688"/>
            <a:ext cx="9601200" cy="16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9B40D-69BB-4E44-A402-640F2076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번실험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1CB76-FC99-42B0-AAF9-D97AB7F0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guaranteed pod ( small –apache) </a:t>
            </a:r>
            <a:r>
              <a:rPr lang="ko-KR" altLang="en-US" dirty="0"/>
              <a:t>와 하나의 </a:t>
            </a:r>
            <a:r>
              <a:rPr lang="en-US" altLang="ko-KR" dirty="0"/>
              <a:t>best effort pod ( php-apache) . </a:t>
            </a:r>
          </a:p>
          <a:p>
            <a:r>
              <a:rPr lang="en-US" altLang="ko-KR" dirty="0"/>
              <a:t>Small apache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load</a:t>
            </a:r>
            <a:r>
              <a:rPr lang="ko-KR" altLang="en-US" dirty="0"/>
              <a:t>를 가한다</a:t>
            </a:r>
            <a:r>
              <a:rPr lang="en-US" altLang="ko-KR" dirty="0"/>
              <a:t>. ( 2000m </a:t>
            </a:r>
            <a:r>
              <a:rPr lang="ko-KR" altLang="en-US" dirty="0"/>
              <a:t>이 </a:t>
            </a:r>
            <a:r>
              <a:rPr lang="en-US" altLang="ko-KR" dirty="0"/>
              <a:t>guaranteed) </a:t>
            </a:r>
          </a:p>
          <a:p>
            <a:r>
              <a:rPr lang="en-US" altLang="ko-KR" dirty="0"/>
              <a:t>Best effort pod </a:t>
            </a:r>
            <a:r>
              <a:rPr lang="ko-KR" altLang="en-US" dirty="0"/>
              <a:t>에는 </a:t>
            </a:r>
            <a:r>
              <a:rPr lang="en-US" altLang="ko-KR" dirty="0"/>
              <a:t>7</a:t>
            </a:r>
            <a:r>
              <a:rPr lang="ko-KR" altLang="en-US" dirty="0"/>
              <a:t>의 </a:t>
            </a:r>
            <a:r>
              <a:rPr lang="en-US" altLang="ko-KR" dirty="0"/>
              <a:t>load</a:t>
            </a:r>
            <a:r>
              <a:rPr lang="ko-KR" altLang="en-US" dirty="0"/>
              <a:t>를 가한다 </a:t>
            </a:r>
            <a:r>
              <a:rPr lang="en-US" altLang="ko-KR" dirty="0"/>
              <a:t>( </a:t>
            </a:r>
            <a:r>
              <a:rPr lang="ko-KR" altLang="en-US" dirty="0"/>
              <a:t>그럼 </a:t>
            </a:r>
            <a:r>
              <a:rPr lang="en-US" altLang="ko-KR" dirty="0" err="1"/>
              <a:t>cpu</a:t>
            </a:r>
            <a:r>
              <a:rPr lang="en-US" altLang="ko-KR" dirty="0"/>
              <a:t> 100% </a:t>
            </a:r>
            <a:r>
              <a:rPr lang="ko-KR" altLang="en-US" dirty="0"/>
              <a:t>사용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best effort pod </a:t>
            </a:r>
            <a:r>
              <a:rPr lang="ko-KR" altLang="en-US" dirty="0"/>
              <a:t>에 </a:t>
            </a:r>
            <a:r>
              <a:rPr lang="en-US" altLang="ko-KR" dirty="0"/>
              <a:t>load</a:t>
            </a:r>
            <a:r>
              <a:rPr lang="ko-KR" altLang="en-US" dirty="0"/>
              <a:t>를 하나씩 추가</a:t>
            </a:r>
            <a:r>
              <a:rPr lang="en-US" altLang="ko-KR" dirty="0"/>
              <a:t> (</a:t>
            </a:r>
            <a:r>
              <a:rPr lang="ko-KR" altLang="en-US" dirty="0"/>
              <a:t>두개</a:t>
            </a:r>
            <a:r>
              <a:rPr lang="en-US" altLang="ko-KR" dirty="0"/>
              <a:t>?)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small apache</a:t>
            </a:r>
            <a:r>
              <a:rPr lang="ko-KR" altLang="en-US" dirty="0"/>
              <a:t>에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load</a:t>
            </a:r>
            <a:r>
              <a:rPr lang="ko-KR" altLang="en-US" dirty="0"/>
              <a:t>를 더 가해주면 </a:t>
            </a:r>
            <a:r>
              <a:rPr lang="en-US" altLang="ko-KR" dirty="0"/>
              <a:t>(</a:t>
            </a:r>
            <a:r>
              <a:rPr lang="ko-KR" altLang="en-US" dirty="0"/>
              <a:t>그럼 </a:t>
            </a:r>
            <a:r>
              <a:rPr lang="en-US" altLang="ko-KR" dirty="0"/>
              <a:t>guaranteed </a:t>
            </a:r>
            <a:r>
              <a:rPr lang="ko-KR" altLang="en-US" dirty="0"/>
              <a:t>된 </a:t>
            </a:r>
            <a:r>
              <a:rPr lang="en-US" altLang="ko-KR" dirty="0"/>
              <a:t>2000m </a:t>
            </a:r>
            <a:r>
              <a:rPr lang="ko-KR" altLang="en-US" dirty="0"/>
              <a:t>모두 사용하게 되면서 </a:t>
            </a:r>
            <a:r>
              <a:rPr lang="en-US" altLang="ko-KR" dirty="0"/>
              <a:t>best effort pod</a:t>
            </a:r>
            <a:r>
              <a:rPr lang="ko-KR" altLang="en-US" dirty="0"/>
              <a:t>의 </a:t>
            </a:r>
            <a:r>
              <a:rPr lang="en-US" altLang="ko-KR" dirty="0"/>
              <a:t>resource</a:t>
            </a:r>
            <a:r>
              <a:rPr lang="ko-KR" altLang="en-US" dirty="0"/>
              <a:t>를 </a:t>
            </a:r>
            <a:r>
              <a:rPr lang="en-US" altLang="ko-KR" dirty="0"/>
              <a:t>1000m</a:t>
            </a:r>
            <a:r>
              <a:rPr lang="ko-KR" altLang="en-US" dirty="0"/>
              <a:t> 가져오게 되는데 이때의 </a:t>
            </a:r>
            <a:r>
              <a:rPr lang="en-US" altLang="ko-KR" dirty="0"/>
              <a:t>response time</a:t>
            </a:r>
            <a:r>
              <a:rPr lang="ko-KR" altLang="en-US" dirty="0"/>
              <a:t>변화가 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31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A43894-B91B-41C2-9840-1A164861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guaranteed pod (small apache)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BCF531-73ED-4941-AA01-A1D1F0B3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07FDE5-AAF4-4F7D-A353-827BECE4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6" y="3851176"/>
            <a:ext cx="9011908" cy="82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18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C05E8-CF21-4DA5-AD8D-B989DAB5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하나의 </a:t>
            </a:r>
            <a:r>
              <a:rPr lang="en-US" altLang="ko-KR" dirty="0"/>
              <a:t>best effort pod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D440D-D5D0-4C37-9F86-F24F95A05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1CE03-2AFD-4D1A-B70B-FAAFFE18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84" y="3823779"/>
            <a:ext cx="7935432" cy="7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70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8AA9A-9F47-4157-8B1A-AFE00B12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apache (guar) load 1</a:t>
            </a:r>
            <a:r>
              <a:rPr lang="ko-KR" altLang="en-US" dirty="0"/>
              <a:t>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340EA0-8E87-404F-BBB7-CC4B52159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593" y="3038006"/>
            <a:ext cx="6382641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29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80100-AB23-4FFE-9F0A-B955C0DF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로드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D5B3C-1DE6-427A-BA6D-D350E2A36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80" y="8858653"/>
            <a:ext cx="8281035" cy="8122498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개까지의</a:t>
            </a:r>
            <a:endParaRPr lang="en-US" altLang="ko-KR" dirty="0"/>
          </a:p>
          <a:p>
            <a:r>
              <a:rPr lang="ko-KR" altLang="en-US" dirty="0"/>
              <a:t>로드를 가해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118D8-740B-48BD-8637-8C28D5B0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" y="2204512"/>
            <a:ext cx="5415598" cy="33701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CAC773-B68F-4A65-80AB-28AB3284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4" y="5574650"/>
            <a:ext cx="627785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2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29F52-BD97-496E-BA40-83B2444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Best effort</a:t>
            </a:r>
            <a:r>
              <a:rPr lang="ko-KR" altLang="en-US" dirty="0"/>
              <a:t>에 </a:t>
            </a:r>
            <a:r>
              <a:rPr lang="en-US" altLang="ko-KR" dirty="0"/>
              <a:t>load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더 가해서</a:t>
            </a:r>
            <a:br>
              <a:rPr lang="en-US" altLang="ko-KR" dirty="0"/>
            </a:br>
            <a:r>
              <a:rPr lang="en-US" altLang="ko-KR" dirty="0"/>
              <a:t>8</a:t>
            </a:r>
            <a:r>
              <a:rPr lang="ko-KR" altLang="en-US" dirty="0"/>
              <a:t>개로 만들어</a:t>
            </a:r>
            <a:r>
              <a:rPr lang="en-US" altLang="ko-KR" dirty="0"/>
              <a:t>. (9 :44:10 </a:t>
            </a:r>
            <a:r>
              <a:rPr lang="ko-KR" altLang="en-US" dirty="0" err="1"/>
              <a:t>쯤</a:t>
            </a:r>
            <a:r>
              <a:rPr lang="ko-KR" altLang="en-US" dirty="0"/>
              <a:t> </a:t>
            </a:r>
            <a:r>
              <a:rPr lang="en-US" altLang="ko-KR" dirty="0"/>
              <a:t>(result8.txt))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A8D31-77C9-4632-8C69-F27679A2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AA6CC-DB0F-4374-ABF0-CAD9F567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2971321"/>
            <a:ext cx="6106377" cy="34294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B7C76-7594-425E-BFEE-2F48F91F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7469082"/>
            <a:ext cx="608732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ED205-3F2C-4CFD-9885-CFE02685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AE600-998F-45AC-838E-D4F0B5A29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E6D739-AC5C-4C58-B623-60AA764A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407833"/>
            <a:ext cx="6734631" cy="857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166C1B-70E7-45A1-BF42-3B5F76836D69}"/>
              </a:ext>
            </a:extLst>
          </p:cNvPr>
          <p:cNvSpPr txBox="1"/>
          <p:nvPr/>
        </p:nvSpPr>
        <p:spPr>
          <a:xfrm>
            <a:off x="6683433" y="7481455"/>
            <a:ext cx="2257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하이퍼바이저는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상태밖에 </a:t>
            </a:r>
            <a:r>
              <a:rPr lang="ko-KR" altLang="en-US" dirty="0" err="1"/>
              <a:t>못보겠네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592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EFE63-21F1-48A7-A792-DE9EA05B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Php-apache</a:t>
            </a:r>
            <a:r>
              <a:rPr lang="ko-KR" altLang="en-US" dirty="0"/>
              <a:t>에 </a:t>
            </a:r>
            <a:r>
              <a:rPr lang="en-US" altLang="ko-KR" dirty="0"/>
              <a:t>load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더 가해서</a:t>
            </a:r>
            <a:br>
              <a:rPr lang="en-US" altLang="ko-KR" dirty="0"/>
            </a:br>
            <a:r>
              <a:rPr lang="en-US" altLang="ko-KR" dirty="0"/>
              <a:t>9</a:t>
            </a:r>
            <a:r>
              <a:rPr lang="ko-KR" altLang="en-US" dirty="0"/>
              <a:t>개의 </a:t>
            </a:r>
            <a:r>
              <a:rPr lang="en-US" altLang="ko-KR" dirty="0"/>
              <a:t>load(result9.txt </a:t>
            </a:r>
            <a:r>
              <a:rPr lang="ko-KR" altLang="en-US" dirty="0"/>
              <a:t>시작시점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38E20-BEDD-4E08-BE65-7E4EDEB94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65012-B414-4DAF-85CA-7D52F279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155954"/>
            <a:ext cx="5849575" cy="44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F7670-4DE8-49C6-B262-C3CA65A3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이때 </a:t>
            </a:r>
            <a:r>
              <a:rPr lang="en-US" altLang="ko-KR" dirty="0"/>
              <a:t>guaranteed pod </a:t>
            </a:r>
            <a:r>
              <a:rPr lang="ko-KR" altLang="en-US" dirty="0" err="1"/>
              <a:t>ㅔㅇ</a:t>
            </a:r>
            <a:r>
              <a:rPr lang="ko-KR" altLang="en-US" dirty="0"/>
              <a:t> </a:t>
            </a:r>
            <a:r>
              <a:rPr lang="en-US" altLang="ko-KR" dirty="0"/>
              <a:t>load</a:t>
            </a:r>
            <a:r>
              <a:rPr lang="ko-KR" altLang="en-US" dirty="0"/>
              <a:t>를 가해주면 현재</a:t>
            </a:r>
            <a:br>
              <a:rPr lang="en-US" altLang="ko-KR" dirty="0"/>
            </a:br>
            <a:r>
              <a:rPr lang="en-US" altLang="ko-KR" dirty="0"/>
              <a:t>6957:983 </a:t>
            </a:r>
            <a:r>
              <a:rPr lang="ko-KR" altLang="en-US" dirty="0"/>
              <a:t>인데</a:t>
            </a:r>
            <a:r>
              <a:rPr lang="en-US" altLang="ko-KR" dirty="0"/>
              <a:t>,  -&gt; 6960: 981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53087-A5E6-42E3-BCFB-6594AFA25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Small2.txt </a:t>
            </a:r>
            <a:r>
              <a:rPr lang="ko-KR" altLang="en-US" dirty="0"/>
              <a:t>시작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guaranteed pod</a:t>
            </a:r>
            <a:r>
              <a:rPr lang="ko-KR" altLang="en-US" dirty="0"/>
              <a:t>의 한계를 </a:t>
            </a:r>
            <a:r>
              <a:rPr lang="en-US" altLang="ko-KR" dirty="0"/>
              <a:t>2000m </a:t>
            </a:r>
            <a:r>
              <a:rPr lang="ko-KR" altLang="en-US" dirty="0"/>
              <a:t>으로 </a:t>
            </a:r>
            <a:r>
              <a:rPr lang="ko-KR" altLang="en-US" dirty="0" err="1"/>
              <a:t>잡아놨기</a:t>
            </a:r>
            <a:r>
              <a:rPr lang="ko-KR" altLang="en-US" dirty="0"/>
              <a:t> 때문에 이 이상 받아가진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small3.txt </a:t>
            </a:r>
            <a:r>
              <a:rPr lang="ko-KR" altLang="en-US" dirty="0"/>
              <a:t>를 실행시켜서 세번째 </a:t>
            </a:r>
            <a:r>
              <a:rPr lang="en-US" altLang="ko-KR" dirty="0"/>
              <a:t>load</a:t>
            </a:r>
            <a:r>
              <a:rPr lang="ko-KR" altLang="en-US" dirty="0"/>
              <a:t>를 가해도 </a:t>
            </a:r>
            <a:r>
              <a:rPr lang="en-US" altLang="ko-KR" dirty="0"/>
              <a:t>2000m</a:t>
            </a:r>
            <a:r>
              <a:rPr lang="ko-KR" altLang="en-US" dirty="0"/>
              <a:t>이 똑같이 나온다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24EAD-EE63-40C9-819D-9E2C8023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64325"/>
            <a:ext cx="540142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17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2B2A8-B05F-48F0-A84B-EF0B48FA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result9.txt</a:t>
            </a:r>
            <a:r>
              <a:rPr lang="ko-KR" altLang="en-US" dirty="0"/>
              <a:t>를 잘라보겠다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15BFA-95A5-4933-A28F-51FB33878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큰</a:t>
            </a:r>
            <a:endParaRPr lang="en-US" altLang="ko-KR" dirty="0"/>
          </a:p>
          <a:p>
            <a:r>
              <a:rPr lang="ko-KR" altLang="en-US" dirty="0"/>
              <a:t>변화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9:52:50</a:t>
            </a:r>
            <a:r>
              <a:rPr lang="ko-KR" altLang="en-US" dirty="0"/>
              <a:t>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Load</a:t>
            </a:r>
            <a:r>
              <a:rPr lang="ko-KR" altLang="en-US" dirty="0"/>
              <a:t>를 하나 더 줄였다 </a:t>
            </a:r>
            <a:r>
              <a:rPr lang="en-US" altLang="ko-KR" dirty="0" err="1"/>
              <a:t>cpu</a:t>
            </a:r>
            <a:r>
              <a:rPr lang="ko-KR" altLang="en-US" dirty="0"/>
              <a:t>사용량이 감소해서</a:t>
            </a:r>
            <a:endParaRPr lang="en-US" altLang="ko-KR" dirty="0"/>
          </a:p>
          <a:p>
            <a:r>
              <a:rPr lang="ko-KR" altLang="en-US" dirty="0"/>
              <a:t>여유가 생긴 것이 보인다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A30F3-BA0B-48E4-93A7-ECD4EFF2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21" y="2287135"/>
            <a:ext cx="6249272" cy="3219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4892DD-8A44-4F65-BCB6-A015BF96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6742845"/>
            <a:ext cx="6535062" cy="358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5B0628-D4D4-4926-ABC5-C502FC25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1" y="10199820"/>
            <a:ext cx="6134956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FBC3F2-E7A9-47E5-8BB5-75FC380C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현재 </a:t>
            </a:r>
            <a:r>
              <a:rPr lang="en-US" altLang="ko-KR" dirty="0"/>
              <a:t>load</a:t>
            </a:r>
            <a:r>
              <a:rPr lang="ko-KR" altLang="en-US" dirty="0"/>
              <a:t>는 </a:t>
            </a:r>
            <a:r>
              <a:rPr lang="en-US" altLang="ko-KR" dirty="0"/>
              <a:t>7</a:t>
            </a:r>
            <a:r>
              <a:rPr lang="ko-KR" altLang="en-US" dirty="0"/>
              <a:t>개  </a:t>
            </a:r>
            <a:r>
              <a:rPr lang="en-US" altLang="ko-KR" dirty="0"/>
              <a:t>(php-apache) </a:t>
            </a:r>
            <a:br>
              <a:rPr lang="en-US" altLang="ko-KR" dirty="0"/>
            </a:br>
            <a:r>
              <a:rPr lang="en-US" altLang="ko-KR" dirty="0"/>
              <a:t>small</a:t>
            </a:r>
            <a:r>
              <a:rPr lang="ko-KR" altLang="en-US" dirty="0"/>
              <a:t>에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C31D3-5D36-4EFA-86D5-0163D25B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r>
              <a:rPr lang="ko-KR" altLang="en-US" dirty="0"/>
              <a:t>를 하나 </a:t>
            </a:r>
            <a:r>
              <a:rPr lang="ko-KR" altLang="en-US" dirty="0" err="1"/>
              <a:t>더줄였다</a:t>
            </a:r>
            <a:r>
              <a:rPr lang="ko-KR" altLang="en-US" dirty="0"/>
              <a:t> </a:t>
            </a:r>
            <a:r>
              <a:rPr lang="en-US" altLang="ko-KR" dirty="0"/>
              <a:t>(result8.txt)</a:t>
            </a:r>
          </a:p>
          <a:p>
            <a:r>
              <a:rPr lang="ko-KR" altLang="en-US" dirty="0"/>
              <a:t>흠</a:t>
            </a:r>
            <a:r>
              <a:rPr lang="en-US" altLang="ko-KR" dirty="0"/>
              <a:t>… </a:t>
            </a:r>
            <a:r>
              <a:rPr lang="ko-KR" altLang="en-US" dirty="0"/>
              <a:t>로드가 </a:t>
            </a:r>
            <a:r>
              <a:rPr lang="ko-KR" altLang="en-US" dirty="0" err="1"/>
              <a:t>이상해졌네</a:t>
            </a:r>
            <a:r>
              <a:rPr lang="en-US" altLang="ko-KR" dirty="0"/>
              <a:t>. </a:t>
            </a:r>
            <a:r>
              <a:rPr lang="ko-KR" altLang="en-US" dirty="0"/>
              <a:t>좀 </a:t>
            </a:r>
            <a:r>
              <a:rPr lang="ko-KR" altLang="en-US" dirty="0" err="1"/>
              <a:t>유지되나봄</a:t>
            </a:r>
            <a:endParaRPr lang="en-US" altLang="ko-KR" dirty="0"/>
          </a:p>
          <a:p>
            <a:r>
              <a:rPr lang="en-US" altLang="ko-KR" dirty="0"/>
              <a:t>Small3.txt </a:t>
            </a:r>
            <a:r>
              <a:rPr lang="ko-KR" altLang="en-US" dirty="0" err="1"/>
              <a:t>끝내보ㅓ겠다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9:59:31</a:t>
            </a:r>
            <a:r>
              <a:rPr lang="ko-KR" altLang="en-US" dirty="0"/>
              <a:t>에 </a:t>
            </a:r>
            <a:r>
              <a:rPr lang="en-US" altLang="ko-KR" dirty="0"/>
              <a:t>php-apache</a:t>
            </a:r>
            <a:r>
              <a:rPr lang="ko-KR" altLang="en-US" dirty="0"/>
              <a:t>도 </a:t>
            </a:r>
            <a:r>
              <a:rPr lang="en-US" altLang="ko-KR" dirty="0"/>
              <a:t>load</a:t>
            </a:r>
            <a:r>
              <a:rPr lang="ko-KR" altLang="en-US" dirty="0"/>
              <a:t>를 줄였다</a:t>
            </a:r>
            <a:r>
              <a:rPr lang="en-US" altLang="ko-KR" dirty="0"/>
              <a:t>. 1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  <a:r>
              <a:rPr lang="en-US" altLang="ko-KR" dirty="0"/>
              <a:t>: 2</a:t>
            </a:r>
            <a:r>
              <a:rPr lang="ko-KR" altLang="en-US" dirty="0"/>
              <a:t>개 </a:t>
            </a:r>
            <a:r>
              <a:rPr lang="en-US" altLang="ko-KR" dirty="0"/>
              <a:t>small3 </a:t>
            </a:r>
            <a:r>
              <a:rPr lang="ko-KR" altLang="en-US" dirty="0"/>
              <a:t>를 잡으니 </a:t>
            </a:r>
            <a:r>
              <a:rPr lang="en-US" altLang="ko-KR" dirty="0"/>
              <a:t>php-apache</a:t>
            </a:r>
            <a:r>
              <a:rPr lang="ko-KR" altLang="en-US" dirty="0"/>
              <a:t>가 좀 더 많은 </a:t>
            </a:r>
            <a:r>
              <a:rPr lang="en-US" altLang="ko-KR" dirty="0" err="1"/>
              <a:t>cpu</a:t>
            </a:r>
            <a:r>
              <a:rPr lang="ko-KR" altLang="en-US" dirty="0"/>
              <a:t>를 쓰려고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E7D2A3-43CB-4AEF-90C2-74DC1CDA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5452149"/>
            <a:ext cx="5268060" cy="3334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3D82B6-4AEB-43AD-9DA7-B610C387E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671254"/>
            <a:ext cx="5449060" cy="2896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28D6E-CE25-4E47-ACF2-94D711DB6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" y="10134228"/>
            <a:ext cx="5649113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05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704FE-CD34-4CE3-BB4E-B73C5079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606FA-9EBA-4155-8BBC-F88698B71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5000: 2000 10.01:19 </a:t>
            </a:r>
            <a:r>
              <a:rPr lang="ko-KR" altLang="en-US" dirty="0"/>
              <a:t>에 하나 더 줄이고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EFC5D-13C0-4B51-A685-1E65768E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68" y="5275301"/>
            <a:ext cx="5811061" cy="2686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229E1E-20FD-402E-A836-3B0D854E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8" y="7666723"/>
            <a:ext cx="537285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5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86EB6-A68D-45CB-9745-80506749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: 2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2A4583-9A25-47AA-A2C1-BA65878D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10:01:38</a:t>
            </a:r>
            <a:r>
              <a:rPr lang="ko-KR" altLang="en-US" dirty="0"/>
              <a:t>에 하나 더 줄이고</a:t>
            </a:r>
            <a:r>
              <a:rPr lang="en-US" altLang="ko-KR" dirty="0"/>
              <a:t>(</a:t>
            </a:r>
            <a:r>
              <a:rPr lang="ko-KR" altLang="en-US" dirty="0"/>
              <a:t>그래서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10:02:26</a:t>
            </a:r>
            <a:r>
              <a:rPr lang="ko-KR" altLang="en-US" dirty="0"/>
              <a:t>에 하나 </a:t>
            </a:r>
            <a:r>
              <a:rPr lang="ko-KR" altLang="en-US" dirty="0" err="1"/>
              <a:t>더줄이고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그래서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:2</a:t>
            </a:r>
            <a:r>
              <a:rPr lang="ko-KR" altLang="en-US" dirty="0"/>
              <a:t>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C5949-299A-4730-AAB9-35EAF2EF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9" y="6400800"/>
            <a:ext cx="5982535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8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7FE22-D840-498F-A11C-E71087E5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2:2</a:t>
            </a:r>
            <a:r>
              <a:rPr lang="ko-KR" altLang="en-US" dirty="0"/>
              <a:t>에서 </a:t>
            </a:r>
            <a:r>
              <a:rPr lang="en-US" altLang="ko-KR" dirty="0"/>
              <a:t>php-apache</a:t>
            </a:r>
            <a:r>
              <a:rPr lang="ko-KR" altLang="en-US" dirty="0"/>
              <a:t>쪽을 </a:t>
            </a:r>
            <a:r>
              <a:rPr lang="ko-KR" altLang="en-US" dirty="0" err="1"/>
              <a:t>먼저끝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AD4D2-030E-4CF3-9181-D2FC3ED53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7848C-F270-4113-98D3-14D3791A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600345"/>
            <a:ext cx="5772956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60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2494E-2713-4F55-8C20-1A7DFBC4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하이퍼쓰레딩</a:t>
            </a:r>
            <a:r>
              <a:rPr lang="ko-KR" altLang="en-US" dirty="0"/>
              <a:t> 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D247B-D08D-4673-888C-5529DEC70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88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C1B50-CF5A-4244-AD9D-C9A3B213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C09F2-695E-4380-A1A0-D3209C98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로드 하나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BA8EA-2A1F-481D-8CD5-E8CC65E6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939225"/>
            <a:ext cx="6258798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9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11089-F873-42A6-ACDF-E449F449F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이제 새롭게 </a:t>
            </a:r>
            <a:r>
              <a:rPr lang="en-US" altLang="ko-KR" dirty="0" err="1"/>
              <a:t>cpp</a:t>
            </a:r>
            <a:r>
              <a:rPr lang="en-US" altLang="ko-KR" dirty="0"/>
              <a:t> server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 err="1"/>
              <a:t>초걸리는</a:t>
            </a:r>
            <a:r>
              <a:rPr lang="ko-KR" altLang="en-US" dirty="0"/>
              <a:t> 로드를 이용해서 실험하기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1376C8-9F70-4F41-B066-7D06F612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C92C05-6F4D-4E42-8F83-4ACAFFBE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0120"/>
            <a:ext cx="9601200" cy="484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0FCCE8-7FCE-41DB-B1C4-3266B8B4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4" y="8873486"/>
            <a:ext cx="73924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02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F2401-AC66-469F-9617-DA6B6585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8D8D6-ECB4-4951-9BB8-254A3007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A5EFC-0C96-414A-9917-E236C9DE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75" y="71037"/>
            <a:ext cx="7097115" cy="54681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3BE6E5-07AD-45F8-B979-45AB123E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11" y="5733398"/>
            <a:ext cx="6468378" cy="4610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AD4E07-8A84-4186-A3A9-D66A4E6BF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411" y="10538389"/>
            <a:ext cx="639216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79C8B-DAFA-45F6-8898-19D0712D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5:16:00</a:t>
            </a:r>
            <a:r>
              <a:rPr lang="ko-KR" altLang="en-US" dirty="0"/>
              <a:t>에 두번째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44194-A734-4FCB-A541-1B771C9D6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974C61-4062-445E-9520-DC2E7B70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2" y="2975464"/>
            <a:ext cx="9173855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5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2BD7C-2B89-496C-9502-327FBEE6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5:18</a:t>
            </a:r>
            <a:r>
              <a:rPr lang="ko-KR" altLang="en-US" dirty="0"/>
              <a:t>에 </a:t>
            </a:r>
            <a:r>
              <a:rPr lang="en-US" altLang="ko-KR" dirty="0"/>
              <a:t>result3.txt </a:t>
            </a:r>
            <a:r>
              <a:rPr lang="ko-KR" altLang="en-US" dirty="0"/>
              <a:t>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A90FE-C8CE-4B61-9EE4-4B2C7AAB7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37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9AA0B-7553-4A45-A2D8-6B91F4B83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5:20</a:t>
            </a:r>
            <a:r>
              <a:rPr lang="ko-KR" altLang="en-US" dirty="0"/>
              <a:t>에 </a:t>
            </a:r>
            <a:r>
              <a:rPr lang="en-US" altLang="ko-KR" dirty="0"/>
              <a:t>result4.txt </a:t>
            </a:r>
            <a:r>
              <a:rPr lang="ko-KR" altLang="en-US" dirty="0"/>
              <a:t>시작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BA7AC-A8E5-4FD9-89AF-7E6C8538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849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9DFCC-DB4B-4AAB-ACBC-E06435A0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5:23</a:t>
            </a:r>
            <a:r>
              <a:rPr lang="ko-KR" altLang="en-US" dirty="0"/>
              <a:t>에 </a:t>
            </a:r>
            <a:r>
              <a:rPr lang="en-US" altLang="ko-KR" dirty="0"/>
              <a:t>result5.txt </a:t>
            </a:r>
            <a:r>
              <a:rPr lang="ko-KR" altLang="en-US" dirty="0"/>
              <a:t>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510A4-13AB-4B9C-A201-457605EC1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4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45DDB-6445-429E-A4F2-D24D1832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5:24:30 result6.txt</a:t>
            </a:r>
            <a:r>
              <a:rPr lang="ko-KR" altLang="en-US" dirty="0"/>
              <a:t>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40F94-CEDC-48B1-9C4F-6AB16D17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5:26:00 </a:t>
            </a:r>
            <a:r>
              <a:rPr lang="ko-KR" altLang="en-US" dirty="0"/>
              <a:t>에 </a:t>
            </a:r>
            <a:r>
              <a:rPr lang="en-US" altLang="ko-KR" dirty="0"/>
              <a:t>result7.txt</a:t>
            </a:r>
          </a:p>
          <a:p>
            <a:r>
              <a:rPr lang="en-US" altLang="ko-KR" dirty="0"/>
              <a:t>5:27:30 </a:t>
            </a:r>
            <a:r>
              <a:rPr lang="ko-KR" altLang="en-US" dirty="0"/>
              <a:t>에</a:t>
            </a:r>
            <a:r>
              <a:rPr lang="en-US" altLang="ko-KR" dirty="0"/>
              <a:t> result8.txt</a:t>
            </a:r>
          </a:p>
          <a:p>
            <a:endParaRPr lang="en-US" altLang="ko-KR" dirty="0"/>
          </a:p>
          <a:p>
            <a:r>
              <a:rPr lang="en-US" altLang="ko-KR" dirty="0"/>
              <a:t>5:29:00 result8 </a:t>
            </a:r>
            <a:r>
              <a:rPr lang="ko-KR" altLang="en-US" dirty="0"/>
              <a:t>종료</a:t>
            </a:r>
            <a:br>
              <a:rPr lang="en-US" altLang="ko-KR" dirty="0"/>
            </a:br>
            <a:r>
              <a:rPr lang="en-US" altLang="ko-KR" dirty="0"/>
              <a:t>5.30:30 result7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5:32:00 result6 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en-US" altLang="ko-KR" dirty="0"/>
              <a:t>5:33:30 result5 </a:t>
            </a:r>
            <a:r>
              <a:rPr lang="ko-KR" altLang="en-US" dirty="0"/>
              <a:t>종료</a:t>
            </a:r>
            <a:endParaRPr lang="en-US" altLang="ko-KR" dirty="0"/>
          </a:p>
          <a:p>
            <a:r>
              <a:rPr lang="en-US" altLang="ko-KR" dirty="0"/>
              <a:t>-&gt; 5</a:t>
            </a:r>
            <a:r>
              <a:rPr lang="ko-KR" altLang="en-US" dirty="0" err="1"/>
              <a:t>종료전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5 </a:t>
            </a:r>
            <a:r>
              <a:rPr lang="ko-KR" altLang="en-US" dirty="0" err="1"/>
              <a:t>종료후</a:t>
            </a:r>
            <a:br>
              <a:rPr lang="en-US" altLang="ko-KR" dirty="0"/>
            </a:br>
            <a:r>
              <a:rPr lang="en-US" altLang="ko-KR" dirty="0"/>
              <a:t>5:35:00 result4 </a:t>
            </a:r>
            <a:r>
              <a:rPr lang="ko-KR" altLang="en-US" dirty="0"/>
              <a:t>종료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4 </a:t>
            </a:r>
            <a:r>
              <a:rPr lang="ko-KR" altLang="en-US" dirty="0" err="1"/>
              <a:t>종료후</a:t>
            </a:r>
            <a:br>
              <a:rPr lang="en-US" altLang="ko-KR" dirty="0"/>
            </a:br>
            <a:r>
              <a:rPr lang="en-US" altLang="ko-KR" dirty="0"/>
              <a:t>5:36:30 result3</a:t>
            </a:r>
            <a:r>
              <a:rPr lang="ko-KR" altLang="en-US" dirty="0"/>
              <a:t> 종료</a:t>
            </a:r>
            <a:endParaRPr lang="en-US" altLang="ko-KR" dirty="0"/>
          </a:p>
          <a:p>
            <a:r>
              <a:rPr lang="en-US" altLang="ko-KR" dirty="0"/>
              <a:t>-&gt; 3 </a:t>
            </a:r>
            <a:r>
              <a:rPr lang="ko-KR" altLang="en-US" dirty="0" err="1"/>
              <a:t>종료후</a:t>
            </a:r>
            <a:br>
              <a:rPr lang="en-US" altLang="ko-KR" dirty="0"/>
            </a:br>
            <a:r>
              <a:rPr lang="en-US" altLang="ko-KR" dirty="0"/>
              <a:t>5:38:00 resul2</a:t>
            </a:r>
            <a:r>
              <a:rPr lang="ko-KR" altLang="en-US" dirty="0"/>
              <a:t> 종료</a:t>
            </a:r>
            <a:endParaRPr lang="en-US" altLang="ko-KR" dirty="0"/>
          </a:p>
          <a:p>
            <a:r>
              <a:rPr lang="en-US" altLang="ko-KR" dirty="0"/>
              <a:t>5:39:30 1</a:t>
            </a:r>
            <a:r>
              <a:rPr lang="ko-KR" altLang="en-US" dirty="0"/>
              <a:t>종료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4E1A4-9CCF-4E47-83A4-DD9CFBC7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58" y="5773395"/>
            <a:ext cx="7430537" cy="16956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6251C1-0A92-4DE3-998B-8699B66C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12" y="7469082"/>
            <a:ext cx="7582958" cy="1695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E0AC16-EBE2-44E1-8575-23A5D7863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25" y="9486721"/>
            <a:ext cx="7887801" cy="1638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CAD838-2640-4318-AA24-4101C2462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306" y="11272186"/>
            <a:ext cx="7802064" cy="16956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278BA-E00D-4902-BE4B-16B0E328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440" y="11485807"/>
            <a:ext cx="7573432" cy="1629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2E0533-BE10-40DA-8363-5B2DD9CA2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25" y="11722956"/>
            <a:ext cx="877374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0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775D9-1C10-49F7-9099-34D6F751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Container</a:t>
            </a:r>
            <a:r>
              <a:rPr lang="ko-KR" altLang="en-US" dirty="0"/>
              <a:t>의 </a:t>
            </a:r>
            <a:r>
              <a:rPr lang="en-US" altLang="ko-KR" dirty="0" err="1"/>
              <a:t>stdout</a:t>
            </a:r>
            <a:r>
              <a:rPr lang="ko-KR" altLang="en-US" dirty="0"/>
              <a:t>은 </a:t>
            </a:r>
            <a:r>
              <a:rPr lang="en-US" altLang="ko-KR" dirty="0"/>
              <a:t>log</a:t>
            </a:r>
            <a:r>
              <a:rPr lang="ko-KR" altLang="en-US" dirty="0"/>
              <a:t>파일이랑 연결되어 있네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3032A-91CB-4867-84D1-FAF98603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0731D-24AF-4118-836F-DBA1ED54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42" y="5395772"/>
            <a:ext cx="782111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9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6AC51-8D8D-4ACC-B545-EBCC6DED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</a:t>
            </a:r>
            <a:r>
              <a:rPr lang="ko-KR" altLang="en-US" dirty="0"/>
              <a:t>번째 실험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1D174-315E-4477-875C-7BC9EFC6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119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1D6AA-4BB3-4CE0-ADA7-212E80D1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baseline="30000" dirty="0"/>
              <a:t>th</a:t>
            </a:r>
            <a:r>
              <a:rPr lang="en-US" altLang="ko-KR" dirty="0"/>
              <a:t> experiment</a:t>
            </a:r>
            <a:br>
              <a:rPr lang="en-US" altLang="ko-KR" dirty="0"/>
            </a:br>
            <a:r>
              <a:rPr lang="en-US" altLang="ko-KR" dirty="0" err="1"/>
              <a:t>hpa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10C83-E2EA-4785-B925-C199ED51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HPA</a:t>
            </a:r>
            <a:r>
              <a:rPr lang="ko-KR" altLang="en-US" dirty="0"/>
              <a:t>를 </a:t>
            </a:r>
            <a:r>
              <a:rPr lang="ko-KR" altLang="en-US" dirty="0" err="1"/>
              <a:t>적용시켰을때</a:t>
            </a:r>
            <a:r>
              <a:rPr lang="en-US" altLang="ko-KR" dirty="0"/>
              <a:t>. </a:t>
            </a:r>
            <a:r>
              <a:rPr lang="ko-KR" altLang="en-US" dirty="0"/>
              <a:t>아래처럼 </a:t>
            </a:r>
            <a:r>
              <a:rPr lang="en-US" altLang="ko-KR" dirty="0" err="1"/>
              <a:t>cpu</a:t>
            </a:r>
            <a:r>
              <a:rPr lang="ko-KR" altLang="en-US" dirty="0"/>
              <a:t>를 </a:t>
            </a:r>
            <a:r>
              <a:rPr lang="ko-KR" altLang="en-US" dirty="0" err="1"/>
              <a:t>나눠갖지는</a:t>
            </a:r>
            <a:r>
              <a:rPr lang="ko-KR" altLang="en-US" dirty="0"/>
              <a:t> 못하는 것으로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446E06-8B23-4852-9378-57CA699C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1" y="4266902"/>
            <a:ext cx="9116697" cy="4267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30D8F3-1B87-4290-8B2F-061343094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1" y="8409962"/>
            <a:ext cx="8840434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02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CB0D1-3DDE-4C1C-B9C3-95AD825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D59B22-9A96-4939-95E3-A3176FD1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Response time </a:t>
            </a:r>
            <a:r>
              <a:rPr lang="ko-KR" altLang="en-US" dirty="0"/>
              <a:t>변화도 없는 것으로 봐서는</a:t>
            </a:r>
            <a:endParaRPr lang="en-US" altLang="ko-KR" dirty="0"/>
          </a:p>
          <a:p>
            <a:r>
              <a:rPr lang="ko-KR" altLang="en-US" dirty="0"/>
              <a:t>딱히 </a:t>
            </a:r>
            <a:r>
              <a:rPr lang="en-US" altLang="ko-KR" dirty="0"/>
              <a:t>preemption</a:t>
            </a:r>
            <a:r>
              <a:rPr lang="ko-KR" altLang="en-US" dirty="0"/>
              <a:t>을 </a:t>
            </a:r>
            <a:r>
              <a:rPr lang="ko-KR" altLang="en-US" dirty="0" err="1"/>
              <a:t>하려고하지는</a:t>
            </a:r>
            <a:r>
              <a:rPr lang="ko-KR" altLang="en-US" dirty="0"/>
              <a:t> 않는듯 하지만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9:54:00 </a:t>
            </a:r>
            <a:r>
              <a:rPr lang="ko-KR" altLang="en-US" dirty="0"/>
              <a:t>에 </a:t>
            </a:r>
            <a:r>
              <a:rPr lang="en-US" altLang="ko-KR" dirty="0"/>
              <a:t>result1.txt</a:t>
            </a:r>
          </a:p>
          <a:p>
            <a:r>
              <a:rPr lang="en-US" altLang="ko-KR" dirty="0"/>
              <a:t>9:55:00 </a:t>
            </a:r>
            <a:r>
              <a:rPr lang="ko-KR" altLang="en-US" dirty="0"/>
              <a:t>에</a:t>
            </a:r>
            <a:r>
              <a:rPr lang="en-US" altLang="ko-KR" dirty="0"/>
              <a:t> result2.txt </a:t>
            </a:r>
            <a:r>
              <a:rPr lang="ko-KR" altLang="en-US" dirty="0" err="1"/>
              <a:t>를했는데</a:t>
            </a:r>
            <a:r>
              <a:rPr lang="ko-KR" altLang="en-US" dirty="0"/>
              <a:t> </a:t>
            </a:r>
            <a:r>
              <a:rPr lang="ko-KR" altLang="en-US" dirty="0" err="1"/>
              <a:t>변화가없네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995DA-3FC7-465A-ABF0-9A70E792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5852270"/>
            <a:ext cx="9601200" cy="45920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A513B0-82C1-4421-8823-49A6A223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0315155"/>
            <a:ext cx="6944694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07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7BA48-57D7-4FBF-AF79-FC19205B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7DCDE-898D-459A-BB90-2787B6A1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9:58:00</a:t>
            </a:r>
            <a:r>
              <a:rPr lang="ko-KR" altLang="en-US" dirty="0"/>
              <a:t>에 </a:t>
            </a:r>
            <a:r>
              <a:rPr lang="en-US" altLang="ko-KR" dirty="0"/>
              <a:t>re3 </a:t>
            </a:r>
            <a:r>
              <a:rPr lang="ko-KR" altLang="en-US" dirty="0"/>
              <a:t>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근데 여전히 </a:t>
            </a:r>
            <a:r>
              <a:rPr lang="en-US" altLang="ko-KR" dirty="0" err="1"/>
              <a:t>hpa</a:t>
            </a:r>
            <a:r>
              <a:rPr lang="ko-KR" altLang="en-US" dirty="0"/>
              <a:t>가 </a:t>
            </a:r>
            <a:r>
              <a:rPr lang="ko-KR" altLang="en-US" dirty="0" err="1"/>
              <a:t>뭔갈</a:t>
            </a:r>
            <a:r>
              <a:rPr lang="ko-KR" altLang="en-US" dirty="0"/>
              <a:t> 나누고 있진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개를 채우니까 </a:t>
            </a:r>
            <a:r>
              <a:rPr lang="en-US" altLang="ko-KR" dirty="0"/>
              <a:t>did not receive metrics for any ready pods</a:t>
            </a:r>
            <a:r>
              <a:rPr lang="ko-KR" altLang="en-US" dirty="0"/>
              <a:t>라고 뜸</a:t>
            </a:r>
            <a:endParaRPr lang="en-US" altLang="ko-KR" dirty="0"/>
          </a:p>
          <a:p>
            <a:r>
              <a:rPr lang="en-US" altLang="ko-KR" dirty="0"/>
              <a:t>10:01:00</a:t>
            </a:r>
            <a:r>
              <a:rPr lang="ko-KR" altLang="en-US" dirty="0"/>
              <a:t>에 </a:t>
            </a:r>
            <a:r>
              <a:rPr lang="en-US" altLang="ko-KR" dirty="0"/>
              <a:t>re4</a:t>
            </a:r>
            <a:r>
              <a:rPr lang="ko-KR" altLang="en-US" dirty="0"/>
              <a:t>시작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FD06B-023B-448E-BA3F-98BB1AB5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1" y="5967737"/>
            <a:ext cx="893569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0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F2AE-60DE-4ACF-A2E6-A0B1E03F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ABA44-1656-4C9C-BEC2-3A4170E6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37" y="0"/>
            <a:ext cx="8959126" cy="4995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80F516-4EDE-4479-A5FA-B0D237D6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37" y="4995938"/>
            <a:ext cx="8779420" cy="49475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8095E9-C354-4C74-B719-0D4E5DCD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3" y="9644937"/>
            <a:ext cx="7155859" cy="31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80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24B47-2C08-4FAC-8078-0A211CA4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1D377-4BBB-4201-92D5-244558F7D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10:1:15</a:t>
            </a:r>
            <a:r>
              <a:rPr lang="ko-KR" altLang="en-US" dirty="0"/>
              <a:t>에 </a:t>
            </a:r>
            <a:r>
              <a:rPr lang="en-US" altLang="ko-KR" dirty="0"/>
              <a:t>result5.txt</a:t>
            </a:r>
            <a:r>
              <a:rPr lang="ko-KR" altLang="en-US" dirty="0"/>
              <a:t>시작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10:3:11</a:t>
            </a:r>
            <a:r>
              <a:rPr lang="ko-KR" altLang="en-US" dirty="0"/>
              <a:t>에 </a:t>
            </a:r>
            <a:r>
              <a:rPr lang="en-US" altLang="ko-KR" dirty="0"/>
              <a:t>result6.txt</a:t>
            </a:r>
            <a:r>
              <a:rPr lang="ko-KR" altLang="en-US" dirty="0"/>
              <a:t>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</a:t>
            </a:r>
            <a:r>
              <a:rPr lang="en-US" altLang="ko-KR" dirty="0"/>
              <a:t>8</a:t>
            </a:r>
            <a:r>
              <a:rPr lang="ko-KR" altLang="en-US" dirty="0"/>
              <a:t>개해도 </a:t>
            </a:r>
            <a:r>
              <a:rPr lang="ko-KR" altLang="en-US" dirty="0" err="1"/>
              <a:t>이모양이네</a:t>
            </a:r>
            <a:r>
              <a:rPr lang="en-US" altLang="ko-KR"/>
              <a:t>.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13986-00A9-4B6A-ADD3-4FDD2A4A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7277800"/>
            <a:ext cx="6944694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64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0ACFB-3245-4A7E-BCFD-3BB52D81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B9139F-B611-475D-B0A7-AC2142F5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8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0E3E9-D31F-4F14-A819-170830F3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번째실험</a:t>
            </a:r>
            <a:br>
              <a:rPr lang="en-US" altLang="ko-KR" dirty="0"/>
            </a:br>
            <a:r>
              <a:rPr lang="en-US" altLang="ko-KR" dirty="0"/>
              <a:t>service</a:t>
            </a:r>
            <a:r>
              <a:rPr lang="ko-KR" altLang="en-US" dirty="0"/>
              <a:t>의 </a:t>
            </a:r>
            <a:r>
              <a:rPr lang="en-US" altLang="ko-KR" dirty="0"/>
              <a:t>IP (limit1000m)  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번째는 </a:t>
            </a:r>
            <a:r>
              <a:rPr lang="en-US" altLang="ko-KR" dirty="0"/>
              <a:t>pod </a:t>
            </a:r>
            <a:r>
              <a:rPr lang="ko-KR" altLang="en-US" dirty="0"/>
              <a:t>하나에만 </a:t>
            </a:r>
            <a:r>
              <a:rPr lang="en-US" altLang="ko-KR" dirty="0"/>
              <a:t>load</a:t>
            </a:r>
            <a:r>
              <a:rPr lang="ko-KR" altLang="en-US" dirty="0"/>
              <a:t>를 건 것이라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에 </a:t>
            </a:r>
            <a:r>
              <a:rPr lang="en-US" altLang="ko-KR" dirty="0" err="1"/>
              <a:t>hpa</a:t>
            </a:r>
            <a:r>
              <a:rPr lang="ko-KR" altLang="en-US" dirty="0"/>
              <a:t>걸고 </a:t>
            </a:r>
            <a:r>
              <a:rPr lang="en-US" altLang="ko-KR" dirty="0"/>
              <a:t>load</a:t>
            </a:r>
            <a:r>
              <a:rPr lang="ko-KR" altLang="en-US" dirty="0"/>
              <a:t>가하기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D9CF0D-21C3-4548-B0DF-57DD20307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83" y="8163171"/>
            <a:ext cx="8280400" cy="42835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0ABC7D-AD06-402C-8171-6467C526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83" y="3642749"/>
            <a:ext cx="9021434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11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99CB1-944A-428A-9BFA-5E6906B3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개만 </a:t>
            </a:r>
            <a:r>
              <a:rPr lang="ko-KR" altLang="en-US" dirty="0" err="1"/>
              <a:t>켜놓은</a:t>
            </a:r>
            <a:r>
              <a:rPr lang="ko-KR" altLang="en-US" dirty="0"/>
              <a:t>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14A7F-418A-4F4A-80B8-87793AF48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이렇게 쓰는 </a:t>
            </a:r>
            <a:r>
              <a:rPr lang="en-US" altLang="ko-KR" dirty="0" err="1"/>
              <a:t>cpu</a:t>
            </a:r>
            <a:r>
              <a:rPr lang="ko-KR" altLang="en-US" dirty="0" err="1"/>
              <a:t>양이많아지네</a:t>
            </a:r>
            <a:r>
              <a:rPr lang="en-US" altLang="ko-KR" dirty="0"/>
              <a:t>. </a:t>
            </a:r>
            <a:r>
              <a:rPr lang="ko-KR" altLang="en-US" dirty="0"/>
              <a:t>근데 </a:t>
            </a:r>
            <a:r>
              <a:rPr lang="ko-KR" altLang="en-US" dirty="0" err="1"/>
              <a:t>미스테리하게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단위에서는 </a:t>
            </a:r>
            <a:r>
              <a:rPr lang="ko-KR" altLang="en-US" dirty="0" err="1"/>
              <a:t>쓰는양이안나오는데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F763B-03FA-46DF-B704-3A1FD424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9" y="4435714"/>
            <a:ext cx="8973802" cy="5677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FCAF5-F4DD-4E69-A7B7-4101CECBE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2" y="8538101"/>
            <a:ext cx="914527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27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5F49D-7109-479B-8E00-754E78C82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파드에</a:t>
            </a:r>
            <a:r>
              <a:rPr lang="ko-KR" altLang="en-US" dirty="0"/>
              <a:t> 배정된 </a:t>
            </a:r>
            <a:r>
              <a:rPr lang="en-US" altLang="ko-KR" dirty="0"/>
              <a:t>limit</a:t>
            </a:r>
            <a:r>
              <a:rPr lang="ko-KR" altLang="en-US" dirty="0"/>
              <a:t>와 </a:t>
            </a:r>
            <a:r>
              <a:rPr lang="en-US" altLang="ko-KR" dirty="0"/>
              <a:t>request.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FC0BC-2085-44DB-88A7-340C03ADA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B3072-9A87-412F-895C-F019A60D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833"/>
            <a:ext cx="9601200" cy="4621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BE947C-2191-4F95-998F-F877D2A2D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09" y="7878750"/>
            <a:ext cx="9183382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24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ABD19-0E2F-4792-9FF8-2503EC93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값이 </a:t>
            </a:r>
            <a:r>
              <a:rPr lang="en-US" altLang="ko-KR" dirty="0" err="1"/>
              <a:t>stabl</a:t>
            </a:r>
            <a:r>
              <a:rPr lang="ko-KR" altLang="en-US" dirty="0"/>
              <a:t>하지 않는 것 같은데</a:t>
            </a:r>
            <a:r>
              <a:rPr lang="en-US" altLang="ko-KR" dirty="0"/>
              <a:t>..</a:t>
            </a:r>
            <a:br>
              <a:rPr lang="en-US" altLang="ko-KR" dirty="0"/>
            </a:br>
            <a:r>
              <a:rPr lang="ko-KR" altLang="en-US" dirty="0"/>
              <a:t>계속 추이를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79D4C-6C00-4BFA-915E-AA16B940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14166-A612-4213-9458-B9A57FAE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5" y="2671242"/>
            <a:ext cx="8954750" cy="74591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CD4291-1B36-44DB-A90E-CAD883A3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5" y="9815392"/>
            <a:ext cx="911669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37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C1281-9A5B-4968-8594-958E5B43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10:51:11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새로 </a:t>
            </a:r>
            <a:r>
              <a:rPr lang="en-US" altLang="ko-KR" dirty="0"/>
              <a:t>result2.txt</a:t>
            </a:r>
            <a:r>
              <a:rPr lang="ko-KR" altLang="en-US" dirty="0"/>
              <a:t>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6C99C-E544-47F6-BCE6-BE5F29A2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일단 바로 </a:t>
            </a:r>
            <a:r>
              <a:rPr lang="en-US" altLang="ko-KR" dirty="0" err="1"/>
              <a:t>cpu</a:t>
            </a:r>
            <a:r>
              <a:rPr lang="ko-KR" altLang="en-US" dirty="0"/>
              <a:t>양이 </a:t>
            </a:r>
            <a:r>
              <a:rPr lang="en-US" altLang="ko-KR" dirty="0"/>
              <a:t>2000m</a:t>
            </a:r>
            <a:r>
              <a:rPr lang="ko-KR" altLang="en-US" dirty="0"/>
              <a:t>으로 사용량이 늘어남</a:t>
            </a:r>
            <a:endParaRPr lang="en-US" altLang="ko-KR" dirty="0"/>
          </a:p>
          <a:p>
            <a:r>
              <a:rPr lang="ko-KR" altLang="en-US" dirty="0"/>
              <a:t>노드의 </a:t>
            </a:r>
            <a:r>
              <a:rPr lang="en-US" altLang="ko-KR" dirty="0"/>
              <a:t>request </a:t>
            </a:r>
            <a:r>
              <a:rPr lang="ko-KR" altLang="en-US" dirty="0"/>
              <a:t>양도 늘어남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8A3AA-DAB8-4719-9183-9CE46140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455331"/>
            <a:ext cx="7316221" cy="952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84B034-D204-4A79-B991-9292A06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1" y="5407964"/>
            <a:ext cx="5087060" cy="1733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DE540-CF76-4A0A-876E-E5C95DD2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39" y="7393637"/>
            <a:ext cx="9392961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615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23B2-7373-46BD-A292-6DAB1CE3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이쯤에서평형인가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아직 </a:t>
            </a:r>
            <a:r>
              <a:rPr lang="ko-KR" altLang="en-US" dirty="0" err="1"/>
              <a:t>안끝냈는데</a:t>
            </a:r>
            <a:br>
              <a:rPr lang="en-US" altLang="ko-KR" dirty="0"/>
            </a:br>
            <a:r>
              <a:rPr lang="en-US" altLang="ko-KR" dirty="0"/>
              <a:t>pod</a:t>
            </a:r>
            <a:r>
              <a:rPr lang="ko-KR" altLang="en-US" dirty="0"/>
              <a:t>와 </a:t>
            </a:r>
            <a:r>
              <a:rPr lang="en-US" altLang="ko-KR" dirty="0"/>
              <a:t>node</a:t>
            </a:r>
            <a:r>
              <a:rPr lang="ko-KR" altLang="en-US" dirty="0"/>
              <a:t>에서 </a:t>
            </a:r>
            <a:r>
              <a:rPr lang="en-US" altLang="ko-KR" dirty="0"/>
              <a:t>1000m</a:t>
            </a:r>
            <a:r>
              <a:rPr lang="ko-KR" altLang="en-US" dirty="0" err="1"/>
              <a:t>만집계</a:t>
            </a:r>
            <a:br>
              <a:rPr lang="en-US" altLang="ko-KR" dirty="0"/>
            </a:br>
            <a:r>
              <a:rPr lang="ko-KR" altLang="en-US" dirty="0" err="1"/>
              <a:t>일시적인듯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C2F41-F8F4-4B68-8D87-0F3502059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E55848-2D2C-40C9-8C31-11D9659F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0" y="4352639"/>
            <a:ext cx="9421540" cy="4096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C3FEE3-6920-4678-A6AB-2218B58B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3131"/>
            <a:ext cx="9478698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17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16D9C6-F60F-44BB-986C-C2534F4B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5F722-672D-41CD-A98E-740382C0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40C98-F644-4F85-ACA0-820DE425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7833"/>
            <a:ext cx="9459645" cy="4048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AE8A8D-4A5B-44E1-A44A-E539A171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84" y="7379402"/>
            <a:ext cx="952632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46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9D68E-201B-4EB7-B9DC-A20AA21E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개에서 </a:t>
            </a:r>
            <a:r>
              <a:rPr lang="en-US" altLang="ko-KR" dirty="0"/>
              <a:t>4</a:t>
            </a:r>
            <a:r>
              <a:rPr lang="ko-KR" altLang="en-US" dirty="0"/>
              <a:t>개 시작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DFBF14-B274-4BA6-B95E-168589794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C88B3-C553-4E26-B193-073CF6FB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" y="4305007"/>
            <a:ext cx="9573961" cy="4191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96682E-0C65-435F-A92C-5AF6ABBA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" y="8388341"/>
            <a:ext cx="945011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4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1AF1A-C011-4DCE-8AD2-155E53D5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68D32-AE73-41B5-BE3F-719D7442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9C7AD-7409-4DAA-8B62-72D59BD5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" y="330320"/>
            <a:ext cx="8941117" cy="66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98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BDA41-F661-43A1-B089-20D08D8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개지만 여전히 </a:t>
            </a:r>
            <a:r>
              <a:rPr lang="en-US" altLang="ko-KR" dirty="0"/>
              <a:t>3000M?</a:t>
            </a:r>
            <a:br>
              <a:rPr lang="en-US" altLang="ko-KR" dirty="0"/>
            </a:br>
            <a:r>
              <a:rPr lang="ko-KR" altLang="en-US" dirty="0"/>
              <a:t>일단 </a:t>
            </a:r>
            <a:r>
              <a:rPr lang="en-US" altLang="ko-KR" dirty="0"/>
              <a:t>small test </a:t>
            </a:r>
            <a:r>
              <a:rPr lang="ko-KR" altLang="en-US" dirty="0" err="1"/>
              <a:t>하나만들거임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AD020-198D-4E06-ACB3-16157FA0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3BCFB0-9B4A-40C2-80B8-CF71F947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6" y="4366928"/>
            <a:ext cx="9402487" cy="4067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278606-2507-46F9-B5FF-424FDE84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3" y="8474620"/>
            <a:ext cx="942154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714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DCE43-B454-46AE-AB0C-985C0B30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번째 시작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B143FE-A9C6-4545-88A3-675842BE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D995C4-6D6F-463B-B96D-F4AC9011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2" y="3407833"/>
            <a:ext cx="9478698" cy="4191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66B89-ED25-4CB6-9553-FAE8CCC9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0" y="7523218"/>
            <a:ext cx="945011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1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CDFF99-0AC7-452A-9288-0397F5EF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</a:t>
            </a:r>
            <a:r>
              <a:rPr lang="en-US" altLang="ko-KR" dirty="0"/>
              <a:t>: 5</a:t>
            </a:r>
            <a:r>
              <a:rPr lang="ko-KR" altLang="en-US" dirty="0" err="1"/>
              <a:t>번시작</a:t>
            </a:r>
            <a:br>
              <a:rPr lang="en-US" altLang="ko-KR" dirty="0"/>
            </a:br>
            <a:r>
              <a:rPr lang="ko-KR" altLang="en-US" dirty="0"/>
              <a:t>아래</a:t>
            </a:r>
            <a:r>
              <a:rPr lang="en-US" altLang="ko-KR" dirty="0"/>
              <a:t>:6</a:t>
            </a:r>
            <a:r>
              <a:rPr lang="ko-KR" altLang="en-US" dirty="0" err="1"/>
              <a:t>번시작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4F97F-25C7-4C21-8372-D9498B5C6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5EE9A-9A74-4053-BD69-5765293C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4" y="3407833"/>
            <a:ext cx="9469171" cy="4315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F7C93D-9F23-4011-B6C9-217303E3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80813"/>
            <a:ext cx="942154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8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FE250-7ACC-4B92-AFD8-11321E28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</a:t>
            </a:r>
            <a:r>
              <a:rPr lang="en-US" altLang="ko-KR" dirty="0"/>
              <a:t>:6</a:t>
            </a:r>
            <a:r>
              <a:rPr lang="ko-KR" altLang="en-US" dirty="0"/>
              <a:t>번</a:t>
            </a:r>
            <a:br>
              <a:rPr lang="en-US" altLang="ko-KR" dirty="0"/>
            </a:br>
            <a:r>
              <a:rPr lang="ko-KR" altLang="en-US" dirty="0"/>
              <a:t>아래</a:t>
            </a:r>
            <a:r>
              <a:rPr lang="en-US" altLang="ko-KR" dirty="0"/>
              <a:t>:7</a:t>
            </a:r>
            <a:r>
              <a:rPr lang="ko-KR" altLang="en-US" dirty="0"/>
              <a:t>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997A1-DEC0-4175-BF4A-13C3983C0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27E4F-191E-4AAE-A82F-C2BD2DD8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1" y="3407833"/>
            <a:ext cx="9450119" cy="47917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617F86-BA2E-4EF6-9D19-9F8E0998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" y="8438552"/>
            <a:ext cx="9526329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246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1F772-8821-49B3-BF57-D5C1CD6E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/>
              <a:t>위</a:t>
            </a:r>
            <a:r>
              <a:rPr lang="en-US" altLang="ko-KR" dirty="0"/>
              <a:t>:8</a:t>
            </a:r>
            <a:r>
              <a:rPr lang="ko-KR" altLang="en-US" dirty="0"/>
              <a:t>번</a:t>
            </a:r>
            <a:br>
              <a:rPr lang="en-US" altLang="ko-KR" dirty="0"/>
            </a:br>
            <a:r>
              <a:rPr lang="ko-KR" altLang="en-US" dirty="0"/>
              <a:t>아래</a:t>
            </a:r>
            <a:r>
              <a:rPr lang="en-US" altLang="ko-KR" dirty="0"/>
              <a:t>: small-</a:t>
            </a:r>
            <a:r>
              <a:rPr lang="en-US" altLang="ko-KR" dirty="0" err="1"/>
              <a:t>cpp</a:t>
            </a:r>
            <a:r>
              <a:rPr lang="ko-KR" altLang="en-US" dirty="0"/>
              <a:t>에도 </a:t>
            </a:r>
            <a:r>
              <a:rPr lang="en-US" altLang="ko-KR" dirty="0"/>
              <a:t>load</a:t>
            </a:r>
            <a:r>
              <a:rPr lang="ko-KR" altLang="en-US" dirty="0"/>
              <a:t>주기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1B5FC-8741-4BBF-B771-CE027C39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B44A44-D9E9-4D96-BDDC-7418C56E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550" y="3407833"/>
            <a:ext cx="9440592" cy="4086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2FB0C6-400E-40C8-9B31-3E83CC02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7833"/>
            <a:ext cx="9392961" cy="41820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EDBE6C-EDD1-4B9D-BA33-B22B0CBFA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182" y="7494628"/>
            <a:ext cx="9488224" cy="1124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F4C081-8BB5-4196-8BE6-F560BD52F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39" y="3256901"/>
            <a:ext cx="9526329" cy="4182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6C1AD7-DD7C-4193-A6BF-BF2816039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4786" y="8718333"/>
            <a:ext cx="9316750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69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7F0F3-9F45-440E-8F47-EACB42A1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위</a:t>
            </a:r>
            <a:r>
              <a:rPr lang="en-US" altLang="ko-KR" dirty="0"/>
              <a:t>: </a:t>
            </a:r>
            <a:r>
              <a:rPr lang="ko-KR" altLang="en-US" dirty="0"/>
              <a:t>아직 </a:t>
            </a:r>
            <a:r>
              <a:rPr lang="en-US" altLang="ko-KR" dirty="0"/>
              <a:t>small</a:t>
            </a:r>
            <a:r>
              <a:rPr lang="ko-KR" altLang="en-US" dirty="0"/>
              <a:t>에 </a:t>
            </a:r>
            <a:r>
              <a:rPr lang="en-US" altLang="ko-KR" dirty="0"/>
              <a:t>load1</a:t>
            </a:r>
            <a:r>
              <a:rPr lang="ko-KR" altLang="en-US" dirty="0"/>
              <a:t>개 </a:t>
            </a:r>
            <a:r>
              <a:rPr lang="en-US" altLang="ko-KR" dirty="0" err="1"/>
              <a:t>cpp</a:t>
            </a:r>
            <a:r>
              <a:rPr lang="ko-KR" altLang="en-US" dirty="0"/>
              <a:t>에 </a:t>
            </a:r>
            <a:r>
              <a:rPr lang="en-US" altLang="ko-KR" dirty="0"/>
              <a:t>load 8</a:t>
            </a:r>
            <a:r>
              <a:rPr lang="ko-KR" altLang="en-US" dirty="0"/>
              <a:t>개</a:t>
            </a:r>
            <a:br>
              <a:rPr lang="en-US" altLang="ko-KR" dirty="0"/>
            </a:br>
            <a:r>
              <a:rPr lang="ko-KR" altLang="en-US" dirty="0"/>
              <a:t>아래 </a:t>
            </a:r>
            <a:r>
              <a:rPr lang="en-US" altLang="ko-KR" dirty="0"/>
              <a:t>: small</a:t>
            </a:r>
            <a:r>
              <a:rPr lang="ko-KR" altLang="en-US" dirty="0"/>
              <a:t> </a:t>
            </a:r>
            <a:r>
              <a:rPr lang="en-US" altLang="ko-KR" dirty="0"/>
              <a:t>load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 err="1"/>
              <a:t>cpp</a:t>
            </a:r>
            <a:r>
              <a:rPr lang="ko-KR" altLang="en-US" dirty="0"/>
              <a:t>에 </a:t>
            </a:r>
            <a:r>
              <a:rPr lang="en-US" altLang="ko-KR" dirty="0"/>
              <a:t>load 8</a:t>
            </a:r>
            <a:r>
              <a:rPr lang="ko-KR" altLang="en-US" dirty="0"/>
              <a:t>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D4820-3C42-4F38-A998-291C6C37E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3A3A9-898A-4D78-8354-528772B2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76" y="3407833"/>
            <a:ext cx="9488224" cy="4324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E0CECF-0708-4706-AE5E-40223C884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13" y="7984666"/>
            <a:ext cx="9402487" cy="4286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E0F4CC-67AB-46A5-B6F9-EC41E7A5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646" y="8222578"/>
            <a:ext cx="955490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879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143EE-FC95-44BF-BEE8-C00B79AE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</a:t>
            </a:r>
            <a:r>
              <a:rPr lang="en-US" altLang="ko-KR" dirty="0"/>
              <a:t>:load 3: 8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8E6B9F-025A-4353-A9B2-E86757CE8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8561021"/>
            <a:ext cx="8280400" cy="37599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B4C092-340C-4ACC-BA60-371678344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3757932"/>
            <a:ext cx="939296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53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6F9AD-EEE4-48F6-8845-4D762843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10:24:11    4:7</a:t>
            </a:r>
            <a:br>
              <a:rPr lang="en-US" altLang="ko-KR" dirty="0"/>
            </a:br>
            <a:r>
              <a:rPr lang="en-US" altLang="ko-KR" dirty="0"/>
              <a:t>10:25:30   4:6</a:t>
            </a:r>
            <a:br>
              <a:rPr lang="en-US" altLang="ko-KR" dirty="0"/>
            </a:br>
            <a:r>
              <a:rPr lang="en-US" altLang="ko-KR" dirty="0"/>
              <a:t>10:27:00  4:5</a:t>
            </a:r>
            <a:br>
              <a:rPr lang="en-US" altLang="ko-KR" dirty="0"/>
            </a:br>
            <a:r>
              <a:rPr lang="en-US" altLang="ko-KR" dirty="0"/>
              <a:t>10:28:00  4:4</a:t>
            </a:r>
            <a:br>
              <a:rPr lang="en-US" altLang="ko-KR" dirty="0"/>
            </a:br>
            <a:r>
              <a:rPr lang="en-US" altLang="ko-KR" dirty="0"/>
              <a:t>10:29:00  </a:t>
            </a:r>
            <a:r>
              <a:rPr lang="en-US" altLang="ko-KR" dirty="0" err="1"/>
              <a:t>small:cpp</a:t>
            </a:r>
            <a:r>
              <a:rPr lang="en-US" altLang="ko-KR" dirty="0"/>
              <a:t>  4: 3</a:t>
            </a:r>
            <a:br>
              <a:rPr lang="en-US" altLang="ko-KR" dirty="0"/>
            </a:br>
            <a:r>
              <a:rPr lang="en-US" altLang="ko-KR" dirty="0"/>
              <a:t>10:30:00 </a:t>
            </a:r>
            <a:r>
              <a:rPr lang="en-US" altLang="ko-KR" dirty="0" err="1"/>
              <a:t>small:cpp</a:t>
            </a:r>
            <a:r>
              <a:rPr lang="en-US" altLang="ko-KR" dirty="0"/>
              <a:t>  3:3</a:t>
            </a:r>
            <a:br>
              <a:rPr lang="en-US" altLang="ko-KR" dirty="0"/>
            </a:br>
            <a:r>
              <a:rPr lang="en-US" altLang="ko-KR" dirty="0"/>
              <a:t>10:31:00 </a:t>
            </a:r>
            <a:r>
              <a:rPr lang="en-US" altLang="ko-KR" dirty="0" err="1"/>
              <a:t>small:cpp</a:t>
            </a:r>
            <a:r>
              <a:rPr lang="en-US" altLang="ko-KR" dirty="0"/>
              <a:t> 2:3</a:t>
            </a:r>
            <a:br>
              <a:rPr lang="en-US" altLang="ko-KR" dirty="0"/>
            </a:br>
            <a:r>
              <a:rPr lang="en-US" altLang="ko-KR" dirty="0"/>
              <a:t>10:32:00 </a:t>
            </a:r>
            <a:r>
              <a:rPr lang="en-US" altLang="ko-KR" dirty="0" err="1"/>
              <a:t>small:cpp</a:t>
            </a:r>
            <a:r>
              <a:rPr lang="en-US" altLang="ko-KR" dirty="0"/>
              <a:t> 1:3</a:t>
            </a:r>
            <a:br>
              <a:rPr lang="en-US" altLang="ko-KR" dirty="0"/>
            </a:br>
            <a:r>
              <a:rPr lang="en-US" altLang="ko-KR" dirty="0"/>
              <a:t>10:33:30 </a:t>
            </a:r>
            <a:r>
              <a:rPr lang="en-US" altLang="ko-KR" dirty="0" err="1"/>
              <a:t>smallcpp</a:t>
            </a:r>
            <a:r>
              <a:rPr lang="en-US" altLang="ko-KR" dirty="0"/>
              <a:t> 1:2</a:t>
            </a:r>
            <a:br>
              <a:rPr lang="en-US" altLang="ko-KR" dirty="0"/>
            </a:br>
            <a:r>
              <a:rPr lang="en-US" altLang="ko-KR" dirty="0"/>
              <a:t>10:34:10 </a:t>
            </a:r>
            <a:r>
              <a:rPr lang="en-US" altLang="ko-KR" dirty="0" err="1"/>
              <a:t>SMALLcpp</a:t>
            </a:r>
            <a:r>
              <a:rPr lang="en-US" altLang="ko-KR" dirty="0"/>
              <a:t> 1:1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E43F089-9D94-4CE6-AEF1-67A68C9F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0" y="5458113"/>
            <a:ext cx="8280400" cy="40221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B72B4-FD3E-4C8E-87E3-78A58F87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04" y="9477910"/>
            <a:ext cx="9440592" cy="4248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377A4A-43DE-4343-A583-0A4294D80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4" y="9334008"/>
            <a:ext cx="9601200" cy="439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56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F654F-58F5-4D9A-9B9A-ED9EB86E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</a:t>
            </a:r>
            <a:r>
              <a:rPr lang="ko-KR" altLang="en-US" dirty="0" err="1"/>
              <a:t>여러개</a:t>
            </a:r>
            <a:r>
              <a:rPr lang="ko-KR" altLang="en-US" dirty="0"/>
              <a:t> 사용 </a:t>
            </a:r>
            <a:r>
              <a:rPr lang="en-US" altLang="ko-KR" dirty="0"/>
              <a:t>(1000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52A51-9352-46C0-B712-819ABF37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전체 </a:t>
            </a:r>
            <a:r>
              <a:rPr lang="ko-KR" altLang="en-US" dirty="0" err="1"/>
              <a:t>차지하는중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3C543-7710-462A-8C2D-45EBB01F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9" y="4943147"/>
            <a:ext cx="9211961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9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4F25B-1573-4FA7-89DE-0E32F478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result1.txt</a:t>
            </a:r>
            <a:r>
              <a:rPr lang="ko-KR" altLang="en-US" dirty="0"/>
              <a:t>에 </a:t>
            </a:r>
            <a:br>
              <a:rPr lang="en-US" altLang="ko-KR" dirty="0"/>
            </a:br>
            <a:r>
              <a:rPr lang="ko-KR" altLang="en-US" dirty="0"/>
              <a:t>아무것도 넣지않은 상태를 기록하자</a:t>
            </a:r>
            <a:br>
              <a:rPr lang="en-US" altLang="ko-KR" dirty="0"/>
            </a:br>
            <a:r>
              <a:rPr lang="en-US" altLang="ko-KR" dirty="0"/>
              <a:t>6</a:t>
            </a:r>
            <a:r>
              <a:rPr lang="ko-KR" altLang="en-US" dirty="0"/>
              <a:t>번째실험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A2519-F493-4F52-AA2A-475FD667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그후 </a:t>
            </a:r>
            <a:r>
              <a:rPr lang="en-US" altLang="ko-KR" dirty="0"/>
              <a:t>53:42</a:t>
            </a:r>
            <a:r>
              <a:rPr lang="ko-KR" altLang="en-US" dirty="0"/>
              <a:t>부터 시작 </a:t>
            </a:r>
            <a:endParaRPr lang="en-US" altLang="ko-KR" dirty="0"/>
          </a:p>
          <a:p>
            <a:r>
              <a:rPr lang="ko-KR" altLang="en-US" dirty="0"/>
              <a:t>원래 </a:t>
            </a:r>
            <a:r>
              <a:rPr lang="en-US" altLang="ko-KR" dirty="0"/>
              <a:t>big.py </a:t>
            </a:r>
            <a:r>
              <a:rPr lang="ko-KR" altLang="en-US" dirty="0"/>
              <a:t>는 </a:t>
            </a:r>
            <a:r>
              <a:rPr lang="en-US" altLang="ko-KR" dirty="0"/>
              <a:t>276.85</a:t>
            </a:r>
            <a:r>
              <a:rPr lang="ko-KR" altLang="en-US" dirty="0"/>
              <a:t>초 이렇게 걸리는 애임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가장 로드가 적은 일반 </a:t>
            </a:r>
            <a:r>
              <a:rPr lang="en-US" altLang="ko-KR" dirty="0"/>
              <a:t>php-apache</a:t>
            </a:r>
            <a:r>
              <a:rPr lang="ko-KR" altLang="en-US" dirty="0"/>
              <a:t>를 가져와서 거기에 로드를 가해보았다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(time-apache docker image</a:t>
            </a:r>
            <a:r>
              <a:rPr lang="ko-KR" altLang="en-US" dirty="0"/>
              <a:t>를 이용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EAA7B-76D6-428A-8754-505D6818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5990944"/>
            <a:ext cx="8173591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F4DAB-E795-4593-B17A-0FE814A7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BB8977-4F70-4C52-B7BD-1C8AF033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6" y="2967245"/>
            <a:ext cx="8281035" cy="8122498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en-US" altLang="ko-KR" sz="2400" dirty="0"/>
              <a:t>IP</a:t>
            </a:r>
            <a:r>
              <a:rPr lang="ko-KR" altLang="en-US" sz="2400" dirty="0"/>
              <a:t>는</a:t>
            </a:r>
            <a:endParaRPr lang="en-US" altLang="ko-KR" sz="2400" dirty="0"/>
          </a:p>
          <a:p>
            <a:r>
              <a:rPr lang="ko-KR" altLang="en-US" sz="2400" dirty="0"/>
              <a:t>클러스터</a:t>
            </a:r>
            <a:r>
              <a:rPr lang="en-US" altLang="ko-KR" sz="2400" dirty="0"/>
              <a:t>IP</a:t>
            </a:r>
          </a:p>
          <a:p>
            <a:r>
              <a:rPr lang="ko-KR" altLang="en-US" sz="2400" dirty="0"/>
              <a:t>노드에 할당된 포트가 </a:t>
            </a:r>
            <a:r>
              <a:rPr lang="en-US" altLang="ko-KR" sz="2400" dirty="0"/>
              <a:t>31869 </a:t>
            </a:r>
            <a:r>
              <a:rPr lang="ko-KR" altLang="en-US" sz="2400" dirty="0"/>
              <a:t>연결된 포트가 </a:t>
            </a:r>
            <a:r>
              <a:rPr lang="en-US" altLang="ko-KR" sz="2400" dirty="0"/>
              <a:t>8080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내부에서는 </a:t>
            </a:r>
            <a:r>
              <a:rPr lang="en-US" altLang="ko-KR" sz="2400" dirty="0"/>
              <a:t>localhost:8080 </a:t>
            </a:r>
            <a:r>
              <a:rPr lang="ko-KR" altLang="en-US" sz="2400" dirty="0"/>
              <a:t>으로 </a:t>
            </a:r>
            <a:r>
              <a:rPr lang="ko-KR" altLang="en-US" sz="2400" dirty="0" err="1"/>
              <a:t>접속하나봄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노드의 </a:t>
            </a:r>
            <a:r>
              <a:rPr lang="en-US" altLang="ko-KR" sz="2400" dirty="0"/>
              <a:t>IP</a:t>
            </a:r>
            <a:r>
              <a:rPr lang="ko-KR" altLang="en-US" sz="2400" dirty="0"/>
              <a:t>를 쓰면 </a:t>
            </a:r>
            <a:r>
              <a:rPr lang="en-US" altLang="ko-KR" sz="2400" dirty="0"/>
              <a:t>172.18</a:t>
            </a:r>
          </a:p>
          <a:p>
            <a:r>
              <a:rPr lang="en-US" altLang="ko-KR" sz="2400" dirty="0"/>
              <a:t>NODE_PORT</a:t>
            </a:r>
            <a:r>
              <a:rPr lang="ko-KR" altLang="en-US" sz="2400" dirty="0"/>
              <a:t>라는 환경변수를 </a:t>
            </a:r>
            <a:r>
              <a:rPr lang="en-US" altLang="ko-KR" sz="2400" dirty="0"/>
              <a:t>31869</a:t>
            </a:r>
            <a:r>
              <a:rPr lang="ko-KR" altLang="en-US" sz="2400" dirty="0"/>
              <a:t>로 </a:t>
            </a:r>
            <a:r>
              <a:rPr lang="ko-KR" altLang="en-US" sz="2400" dirty="0" err="1"/>
              <a:t>설정해놓고</a:t>
            </a:r>
            <a:r>
              <a:rPr lang="en-US" altLang="ko-KR" sz="2400" dirty="0"/>
              <a:t>, </a:t>
            </a:r>
          </a:p>
          <a:p>
            <a:r>
              <a:rPr lang="ko-KR" altLang="en-US" sz="2400" dirty="0"/>
              <a:t>이제 </a:t>
            </a:r>
            <a:r>
              <a:rPr lang="en-US" altLang="ko-KR" sz="2400" dirty="0"/>
              <a:t>app</a:t>
            </a:r>
            <a:r>
              <a:rPr lang="ko-KR" altLang="en-US" sz="2400" dirty="0"/>
              <a:t>을 </a:t>
            </a:r>
            <a:r>
              <a:rPr lang="en-US" altLang="ko-KR" sz="2400" dirty="0"/>
              <a:t>outside of </a:t>
            </a:r>
            <a:r>
              <a:rPr lang="en-US" altLang="ko-KR" sz="2400" dirty="0" err="1"/>
              <a:t>cluser</a:t>
            </a:r>
            <a:r>
              <a:rPr lang="ko-KR" altLang="en-US" sz="2400" dirty="0"/>
              <a:t>에서 </a:t>
            </a:r>
            <a:r>
              <a:rPr lang="en-US" altLang="ko-KR" sz="2400" dirty="0"/>
              <a:t>curl </a:t>
            </a:r>
            <a:r>
              <a:rPr lang="ko-KR" altLang="en-US" sz="2400" dirty="0"/>
              <a:t>로 테스트할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위에 </a:t>
            </a:r>
            <a:r>
              <a:rPr lang="en-US" altLang="ko-KR" sz="2400" dirty="0" err="1"/>
              <a:t>ENDpoint</a:t>
            </a:r>
            <a:r>
              <a:rPr lang="en-US" altLang="ko-KR" sz="2400" dirty="0"/>
              <a:t> </a:t>
            </a:r>
            <a:r>
              <a:rPr lang="ko-KR" altLang="en-US" sz="2400" dirty="0"/>
              <a:t>라고 뜨는 </a:t>
            </a:r>
            <a:r>
              <a:rPr lang="en-US" altLang="ko-KR" sz="2400" dirty="0"/>
              <a:t>(pod</a:t>
            </a:r>
            <a:r>
              <a:rPr lang="ko-KR" altLang="en-US" sz="2400" dirty="0"/>
              <a:t>의</a:t>
            </a:r>
            <a:r>
              <a:rPr lang="en-US" altLang="ko-KR" sz="2400" dirty="0"/>
              <a:t>)</a:t>
            </a:r>
            <a:r>
              <a:rPr lang="ko-KR" altLang="en-US" sz="2400" dirty="0"/>
              <a:t> </a:t>
            </a:r>
            <a:r>
              <a:rPr lang="en-US" altLang="ko-KR" sz="2400" dirty="0" err="1"/>
              <a:t>ip</a:t>
            </a:r>
            <a:r>
              <a:rPr lang="ko-KR" altLang="en-US" sz="2400" dirty="0"/>
              <a:t>와 </a:t>
            </a:r>
            <a:r>
              <a:rPr lang="en-US" altLang="ko-KR" sz="2400" dirty="0"/>
              <a:t>node</a:t>
            </a:r>
            <a:r>
              <a:rPr lang="ko-KR" altLang="en-US" sz="2400" dirty="0"/>
              <a:t>의 포트로 접속을 하면</a:t>
            </a:r>
            <a:r>
              <a:rPr lang="en-US" altLang="ko-KR" sz="2400" dirty="0"/>
              <a:t>,</a:t>
            </a:r>
          </a:p>
          <a:p>
            <a:r>
              <a:rPr lang="ko-KR" altLang="en-US" sz="2400" dirty="0"/>
              <a:t>물론 이건 클러스터의 </a:t>
            </a:r>
            <a:r>
              <a:rPr lang="en-US" altLang="ko-KR" sz="2400" dirty="0"/>
              <a:t>IP</a:t>
            </a:r>
            <a:r>
              <a:rPr lang="ko-KR" altLang="en-US" sz="2400" dirty="0"/>
              <a:t>와는 다르지만</a:t>
            </a:r>
            <a:r>
              <a:rPr lang="en-US" altLang="ko-KR" sz="2400" dirty="0"/>
              <a:t>, </a:t>
            </a:r>
            <a:r>
              <a:rPr lang="ko-KR" altLang="en-US" sz="2400" dirty="0"/>
              <a:t>외부에서 접속할 수 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172.18.0.2:8080 </a:t>
            </a:r>
            <a:r>
              <a:rPr lang="ko-KR" altLang="en-US" sz="2400" dirty="0"/>
              <a:t>으로도 되고</a:t>
            </a:r>
            <a:r>
              <a:rPr lang="en-US" altLang="ko-KR" sz="2400" dirty="0"/>
              <a:t>, 172.17.0.33:31869</a:t>
            </a:r>
          </a:p>
          <a:p>
            <a:r>
              <a:rPr lang="en-US" altLang="ko-KR" sz="2400" dirty="0"/>
              <a:t>172.18.0.2 </a:t>
            </a:r>
            <a:r>
              <a:rPr lang="ko-KR" altLang="en-US" sz="2400" dirty="0"/>
              <a:t>이건 </a:t>
            </a:r>
            <a:r>
              <a:rPr lang="en-US" altLang="ko-KR" sz="2400" dirty="0"/>
              <a:t>pod</a:t>
            </a:r>
            <a:r>
              <a:rPr lang="ko-KR" altLang="en-US" sz="2400" dirty="0"/>
              <a:t>의 </a:t>
            </a:r>
            <a:r>
              <a:rPr lang="en-US" altLang="ko-KR" sz="2400" dirty="0"/>
              <a:t>IP  31869</a:t>
            </a:r>
            <a:r>
              <a:rPr lang="ko-KR" altLang="en-US" sz="2400" dirty="0"/>
              <a:t>는 서비스의 </a:t>
            </a:r>
            <a:r>
              <a:rPr lang="en-US" altLang="ko-KR" sz="2400" dirty="0"/>
              <a:t>port 172.17.0.33 </a:t>
            </a:r>
            <a:r>
              <a:rPr lang="ko-KR" altLang="en-US" sz="2400" dirty="0"/>
              <a:t>도 </a:t>
            </a:r>
            <a:r>
              <a:rPr lang="en-US" altLang="ko-KR" sz="2400" dirty="0" err="1"/>
              <a:t>minikube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ip</a:t>
            </a:r>
            <a:r>
              <a:rPr lang="en-US" altLang="ko-KR" sz="2400" dirty="0"/>
              <a:t> </a:t>
            </a:r>
            <a:r>
              <a:rPr lang="ko-KR" altLang="en-US" sz="2400" dirty="0"/>
              <a:t>잖아 외부에서 접근하는 </a:t>
            </a:r>
            <a:r>
              <a:rPr lang="en-US" altLang="ko-KR" sz="2400" dirty="0"/>
              <a:t>IP</a:t>
            </a:r>
            <a:r>
              <a:rPr lang="ko-KR" altLang="en-US" sz="2400" dirty="0"/>
              <a:t>지만</a:t>
            </a:r>
            <a:r>
              <a:rPr lang="en-US" altLang="ko-KR" sz="2400" dirty="0"/>
              <a:t>, </a:t>
            </a:r>
            <a:r>
              <a:rPr lang="ko-KR" altLang="en-US" sz="2400" dirty="0"/>
              <a:t>이미 내부</a:t>
            </a:r>
            <a:br>
              <a:rPr lang="en-US" altLang="ko-KR" sz="2400" dirty="0"/>
            </a:br>
            <a:r>
              <a:rPr lang="ko-KR" altLang="en-US" sz="2400" dirty="0"/>
              <a:t>포트와의 연결이 끊어져서 연결이 불가능</a:t>
            </a:r>
            <a:r>
              <a:rPr lang="en-US" altLang="ko-KR" sz="2400" dirty="0"/>
              <a:t>!</a:t>
            </a:r>
          </a:p>
          <a:p>
            <a:r>
              <a:rPr lang="ko-KR" altLang="en-US" sz="2400" dirty="0"/>
              <a:t>서비스를 종료해도 </a:t>
            </a:r>
            <a:r>
              <a:rPr lang="en-US" altLang="ko-KR" sz="2400" dirty="0"/>
              <a:t>pod</a:t>
            </a:r>
            <a:r>
              <a:rPr lang="ko-KR" altLang="en-US" sz="2400" dirty="0"/>
              <a:t>의 </a:t>
            </a:r>
            <a:r>
              <a:rPr lang="en-US" altLang="ko-KR" sz="2400" dirty="0" err="1"/>
              <a:t>ip</a:t>
            </a:r>
            <a:r>
              <a:rPr lang="ko-KR" altLang="en-US" sz="2400" dirty="0"/>
              <a:t>로는 내부에서 접근가능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이게 </a:t>
            </a:r>
            <a:r>
              <a:rPr lang="en-US" altLang="ko-KR" sz="2400" dirty="0" err="1"/>
              <a:t>deploymen</a:t>
            </a:r>
            <a:r>
              <a:rPr lang="ko-KR" altLang="en-US" sz="2400" dirty="0"/>
              <a:t>가 남아있어서 </a:t>
            </a:r>
            <a:r>
              <a:rPr lang="en-US" altLang="ko-KR" sz="2400" dirty="0"/>
              <a:t>deployment is managing the application. Delete the deployment </a:t>
            </a:r>
            <a:r>
              <a:rPr lang="ko-KR" altLang="en-US" sz="2400" dirty="0" err="1"/>
              <a:t>해야지</a:t>
            </a:r>
            <a:r>
              <a:rPr lang="ko-KR" altLang="en-US" sz="2400" dirty="0"/>
              <a:t> 온전히 끝남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1BC00-B8D7-4157-8056-56D67E6B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92" y="0"/>
            <a:ext cx="7442008" cy="453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0AABB3-5168-489A-87BA-0BA0B2DAE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10901034"/>
            <a:ext cx="8281035" cy="1900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F0E7BF-0598-4813-BBF4-77DAAD12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45" y="12425310"/>
            <a:ext cx="588727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69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E5F3E-83FA-42C1-AE57-56F1ACC4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그 결과 </a:t>
            </a:r>
            <a:r>
              <a:rPr lang="en-US" altLang="ko-KR" dirty="0" err="1"/>
              <a:t>cpp</a:t>
            </a:r>
            <a:r>
              <a:rPr lang="en-US" altLang="ko-KR" dirty="0"/>
              <a:t>-serve</a:t>
            </a:r>
            <a:r>
              <a:rPr lang="ko-KR" altLang="en-US" dirty="0"/>
              <a:t>에서 </a:t>
            </a:r>
            <a:r>
              <a:rPr lang="en-US" altLang="ko-KR" dirty="0"/>
              <a:t>preemption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일어나면서 </a:t>
            </a:r>
            <a:br>
              <a:rPr lang="en-US" altLang="ko-KR" dirty="0"/>
            </a:br>
            <a:r>
              <a:rPr lang="en-US" altLang="ko-KR" dirty="0"/>
              <a:t>(php-apache</a:t>
            </a:r>
            <a:r>
              <a:rPr lang="ko-KR" altLang="en-US" dirty="0"/>
              <a:t>는 </a:t>
            </a:r>
            <a:r>
              <a:rPr lang="en-US" altLang="ko-KR" dirty="0"/>
              <a:t>best effort, </a:t>
            </a:r>
            <a:r>
              <a:rPr lang="en-US" altLang="ko-KR" dirty="0" err="1"/>
              <a:t>cpp</a:t>
            </a:r>
            <a:r>
              <a:rPr lang="en-US" altLang="ko-KR" dirty="0"/>
              <a:t>-server</a:t>
            </a:r>
            <a:r>
              <a:rPr lang="ko-KR" altLang="en-US" dirty="0"/>
              <a:t>도 </a:t>
            </a:r>
            <a:r>
              <a:rPr lang="en-US" altLang="ko-KR" dirty="0"/>
              <a:t>best-effort)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B65695-A6DE-4D06-AD90-3B31F0DE3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0.6 </a:t>
            </a:r>
            <a:r>
              <a:rPr lang="ko-KR" altLang="en-US" dirty="0"/>
              <a:t>초 막 이렇게 걸리는 </a:t>
            </a:r>
            <a:r>
              <a:rPr lang="en-US" altLang="ko-KR" dirty="0"/>
              <a:t>load</a:t>
            </a:r>
            <a:r>
              <a:rPr lang="ko-KR" altLang="en-US" dirty="0" err="1"/>
              <a:t>일텐데</a:t>
            </a:r>
            <a:r>
              <a:rPr lang="ko-KR" altLang="en-US" dirty="0"/>
              <a:t> </a:t>
            </a:r>
            <a:r>
              <a:rPr lang="en-US" altLang="ko-KR" dirty="0"/>
              <a:t>(time-apache) </a:t>
            </a:r>
            <a:r>
              <a:rPr lang="ko-KR" altLang="en-US" dirty="0"/>
              <a:t>좀 더 </a:t>
            </a:r>
            <a:r>
              <a:rPr lang="ko-KR" altLang="en-US" dirty="0" err="1"/>
              <a:t>오래걸리겠지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그렇게 큰 로드가 아니어서인지 </a:t>
            </a:r>
            <a:r>
              <a:rPr lang="en-US" altLang="ko-KR" dirty="0"/>
              <a:t>500</a:t>
            </a:r>
            <a:r>
              <a:rPr lang="ko-KR" altLang="en-US" dirty="0"/>
              <a:t>정도만 주나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일단 </a:t>
            </a:r>
            <a:r>
              <a:rPr lang="en-US" altLang="ko-KR" dirty="0"/>
              <a:t>burstable</a:t>
            </a:r>
            <a:r>
              <a:rPr lang="ko-KR" altLang="en-US" dirty="0"/>
              <a:t>인 </a:t>
            </a:r>
            <a:r>
              <a:rPr lang="en-US" altLang="ko-KR" dirty="0"/>
              <a:t>small</a:t>
            </a:r>
            <a:r>
              <a:rPr lang="ko-KR" altLang="en-US" dirty="0"/>
              <a:t>을 </a:t>
            </a:r>
            <a:r>
              <a:rPr lang="ko-KR" altLang="en-US" dirty="0" err="1"/>
              <a:t>안건드리는</a:t>
            </a:r>
            <a:r>
              <a:rPr lang="ko-KR" altLang="en-US" dirty="0"/>
              <a:t> 모습 </a:t>
            </a:r>
            <a:r>
              <a:rPr lang="en-US" altLang="ko-KR" dirty="0"/>
              <a:t>-&gt;result1.txt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535A61-8A14-4E12-824F-39923A5D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02" y="4276612"/>
            <a:ext cx="9297698" cy="16194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3BBBA6-840B-43D3-9612-22F5AEAC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4" y="7469082"/>
            <a:ext cx="9383434" cy="24673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530ABB-29F3-4EB2-9E80-1D9D46DF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15844"/>
            <a:ext cx="9135750" cy="170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D32B02-4BCD-445D-880F-9FD30635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750" y="9908358"/>
            <a:ext cx="9288171" cy="250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B0E770-68F3-4180-9E67-4F73C1C01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02" y="11028249"/>
            <a:ext cx="684943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66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CE17F-907A-4E5A-9B75-60D6B65E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이상태에서 </a:t>
            </a:r>
            <a:r>
              <a:rPr lang="en-US" altLang="ko-KR" dirty="0"/>
              <a:t>small</a:t>
            </a:r>
            <a:r>
              <a:rPr lang="ko-KR" altLang="en-US" dirty="0"/>
              <a:t>에 대한 </a:t>
            </a:r>
            <a:r>
              <a:rPr lang="en-US" altLang="ko-KR" dirty="0"/>
              <a:t>load</a:t>
            </a:r>
            <a:r>
              <a:rPr lang="ko-KR" altLang="en-US" dirty="0"/>
              <a:t>만 줄여본다면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F18DD-69BB-4A27-85C0-5308C779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1:28:18 </a:t>
            </a:r>
            <a:r>
              <a:rPr lang="ko-KR" altLang="en-US" dirty="0"/>
              <a:t>에 </a:t>
            </a:r>
            <a:r>
              <a:rPr lang="en-US" altLang="ko-KR" dirty="0"/>
              <a:t>php-apache</a:t>
            </a:r>
            <a:r>
              <a:rPr lang="ko-KR" altLang="en-US" dirty="0"/>
              <a:t>의 로드를 줄임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1:37:35</a:t>
            </a:r>
            <a:r>
              <a:rPr lang="ko-KR" altLang="en-US" dirty="0"/>
              <a:t>에 </a:t>
            </a:r>
            <a:r>
              <a:rPr lang="en-US" altLang="ko-KR" dirty="0"/>
              <a:t>php-apache </a:t>
            </a:r>
            <a:r>
              <a:rPr lang="ko-KR" altLang="en-US" dirty="0"/>
              <a:t>재실행 후 </a:t>
            </a:r>
            <a:r>
              <a:rPr lang="en-US" altLang="ko-KR" dirty="0"/>
              <a:t>&gt;&gt;original.txt</a:t>
            </a:r>
          </a:p>
          <a:p>
            <a:r>
              <a:rPr lang="en-US" altLang="ko-KR" dirty="0"/>
              <a:t>1:38:30 </a:t>
            </a:r>
            <a:r>
              <a:rPr lang="ko-KR" altLang="en-US" dirty="0"/>
              <a:t>에</a:t>
            </a:r>
            <a:r>
              <a:rPr lang="en-US" altLang="ko-KR" dirty="0"/>
              <a:t> big.py </a:t>
            </a:r>
            <a:r>
              <a:rPr lang="ko-KR" altLang="en-US" dirty="0"/>
              <a:t>종료 </a:t>
            </a:r>
            <a:r>
              <a:rPr lang="en-US" altLang="ko-KR" dirty="0"/>
              <a:t>&gt;&gt; big.txt</a:t>
            </a:r>
          </a:p>
          <a:p>
            <a:endParaRPr lang="en-US" altLang="ko-KR" dirty="0"/>
          </a:p>
          <a:p>
            <a:r>
              <a:rPr lang="en-US" altLang="ko-KR" dirty="0"/>
              <a:t>1:44:30</a:t>
            </a:r>
            <a:r>
              <a:rPr lang="ko-KR" altLang="en-US" dirty="0"/>
              <a:t>에 </a:t>
            </a:r>
            <a:r>
              <a:rPr lang="en-US" altLang="ko-KR" dirty="0"/>
              <a:t>php-apache </a:t>
            </a:r>
            <a:r>
              <a:rPr lang="ko-KR" altLang="en-US" dirty="0"/>
              <a:t>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5AA388-A0D3-4B45-923F-DEF1D57F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586130"/>
            <a:ext cx="7382905" cy="2257740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4B7D206F-D01C-4295-BD20-71F4CC29821A}"/>
              </a:ext>
            </a:extLst>
          </p:cNvPr>
          <p:cNvGraphicFramePr>
            <a:graphicFrameLocks/>
          </p:cNvGraphicFramePr>
          <p:nvPr/>
        </p:nvGraphicFramePr>
        <p:xfrm>
          <a:off x="2522444" y="5005667"/>
          <a:ext cx="4556312" cy="279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5512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BCE21-3A82-4F39-A4DF-0C8EEBFD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2C2D8-72C2-4F8C-8D91-11F9530BE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031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1DE2B-F537-4D7E-88E6-E20D983A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2020-08-21 </a:t>
            </a:r>
            <a:br>
              <a:rPr lang="en-US" altLang="ko-KR" dirty="0"/>
            </a:br>
            <a:r>
              <a:rPr lang="ko-KR" altLang="en-US" dirty="0"/>
              <a:t>실험 </a:t>
            </a:r>
            <a:r>
              <a:rPr lang="en-US" altLang="ko-KR" dirty="0"/>
              <a:t>7</a:t>
            </a:r>
            <a:br>
              <a:rPr lang="en-US" altLang="ko-KR" dirty="0"/>
            </a:br>
            <a:r>
              <a:rPr lang="en-US" altLang="ko-KR" dirty="0"/>
              <a:t>pod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 err="1"/>
              <a:t>개일때</a:t>
            </a:r>
            <a:r>
              <a:rPr lang="ko-KR" altLang="en-US" dirty="0"/>
              <a:t> </a:t>
            </a:r>
            <a:r>
              <a:rPr lang="en-US" altLang="ko-KR" dirty="0" err="1"/>
              <a:t>responsetime</a:t>
            </a:r>
            <a:r>
              <a:rPr lang="ko-KR" altLang="en-US" dirty="0"/>
              <a:t>과</a:t>
            </a:r>
            <a:br>
              <a:rPr lang="en-US" altLang="ko-KR" dirty="0"/>
            </a:br>
            <a:r>
              <a:rPr lang="ko-KR" altLang="en-US" dirty="0"/>
              <a:t>할당량비교</a:t>
            </a:r>
            <a:r>
              <a:rPr lang="en-US" altLang="ko-KR" dirty="0"/>
              <a:t>, HPA</a:t>
            </a:r>
            <a:r>
              <a:rPr lang="ko-KR" altLang="en-US" dirty="0" err="1"/>
              <a:t>썼을때와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9533-D95C-402C-8028-2C40727D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이게 </a:t>
            </a:r>
            <a:r>
              <a:rPr lang="en-US" altLang="ko-KR" dirty="0"/>
              <a:t>request</a:t>
            </a:r>
            <a:r>
              <a:rPr lang="ko-KR" altLang="en-US" dirty="0"/>
              <a:t> </a:t>
            </a:r>
            <a:r>
              <a:rPr lang="en-US" altLang="ko-KR" dirty="0"/>
              <a:t>100m</a:t>
            </a:r>
            <a:r>
              <a:rPr lang="ko-KR" altLang="en-US" dirty="0"/>
              <a:t> </a:t>
            </a:r>
            <a:r>
              <a:rPr lang="ko-KR" altLang="en-US" dirty="0" err="1"/>
              <a:t>기준이기떄문에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A4939-31EB-4F5E-ACB2-FD593A4E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5407683"/>
            <a:ext cx="6735115" cy="1219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005DB0-0869-43D3-9177-72661A40D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" y="6816528"/>
            <a:ext cx="7859222" cy="13051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D7F491-D30B-48C8-97D3-D0AE4A85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02" y="9463870"/>
            <a:ext cx="8640381" cy="857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A21FA-8EB3-4469-8F48-7EFAC2608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4" y="9948464"/>
            <a:ext cx="8983329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19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5F4B1-57F1-4C57-85CE-72FB6556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C3B14-C829-478B-A2A1-E7FBB3D9A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8BCF8A-C8DE-4B0D-A744-918C554C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6" y="2942742"/>
            <a:ext cx="8621328" cy="69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07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AF188-CDF1-4A72-A6B8-55B9AC8B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F730B-8070-427C-9E0E-294EC896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93A98-4860-4EAB-B09C-A1E305B5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9" y="4723200"/>
            <a:ext cx="8907118" cy="70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2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2228</Words>
  <Application>Microsoft Office PowerPoint</Application>
  <PresentationFormat>A3 용지(297x420mm)</PresentationFormat>
  <Paragraphs>321</Paragraphs>
  <Slides>95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0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컨테이너 기본개념</vt:lpstr>
      <vt:lpstr>쿠버네티스</vt:lpstr>
      <vt:lpstr>클러스터</vt:lpstr>
      <vt:lpstr>컨테이너</vt:lpstr>
      <vt:lpstr>PowerPoint 프레젠테이션</vt:lpstr>
      <vt:lpstr>PowerPoint 프레젠테이션</vt:lpstr>
      <vt:lpstr>PowerPoint 프레젠테이션</vt:lpstr>
      <vt:lpstr>PowerPoint 프레젠테이션</vt:lpstr>
      <vt:lpstr>서비</vt:lpstr>
      <vt:lpstr>https://kubernetes.io/docs/tutorials/kubernetes-basics/update/update-interactive/</vt:lpstr>
      <vt:lpstr>PowerPoint 프레젠테이션</vt:lpstr>
      <vt:lpstr>PowerPoint 프레젠테이션</vt:lpstr>
      <vt:lpstr>https://kubernetes.io/docs/tutorials/stateless-application/expose-external-ip-address/</vt:lpstr>
      <vt:lpstr>PowerPoint 프레젠테이션</vt:lpstr>
      <vt:lpstr>Install kubectl</vt:lpstr>
      <vt:lpstr>쿠버네티스 네트워크</vt:lpstr>
      <vt:lpstr>CNI가 뭔가?</vt:lpstr>
      <vt:lpstr>PowerPoint 프레젠테이션</vt:lpstr>
      <vt:lpstr>K8s networking</vt:lpstr>
      <vt:lpstr>PowerPoint 프레젠테이션</vt:lpstr>
      <vt:lpstr>드디어 클러스터를 만들었다.</vt:lpstr>
      <vt:lpstr>PowerPoint 프레젠테이션</vt:lpstr>
      <vt:lpstr>PowerPoint 프레젠테이션</vt:lpstr>
      <vt:lpstr>HPA test. 각 replicaset이 pods를 관리하니까 RS가 늘어날때마다 pod가 하나생성. 보면, 맨처음에있던건 gmwjb였는데 cpu를가장많이쓰는건 77ffh야. 이말인즉슨, 새로 생성된 pod가 reques를 받고있고, 기존 pod들은 처리중이란 뜻.</vt:lpstr>
      <vt:lpstr>~/kubevpa/autosclaer/vertical-pod-autoscaler에서  https://github.com/kubernetes/autoscaler/tree/master/vertical-pod-autoscaler 대로 실행</vt:lpstr>
      <vt:lpstr>작동하는 apiserver의 log </vt:lpstr>
      <vt:lpstr>정상작동 metricserver의 log</vt:lpstr>
      <vt:lpstr>Kubernetes/pkg/controller/podautoscaler/horizontal.go 를 고칠 수 있어</vt:lpstr>
      <vt:lpstr>PowerPoint 프레젠테이션</vt:lpstr>
      <vt:lpstr>PowerPoint 프레젠테이션</vt:lpstr>
      <vt:lpstr>이제 지우기시작.</vt:lpstr>
      <vt:lpstr>Static 하게 cpu 할당받았을때</vt:lpstr>
      <vt:lpstr>Small은 static 하게 </vt:lpstr>
      <vt:lpstr>BEST EFFORT QOS 실험 일단 아래와 같은 yaml 파일로 txt파일을 내 /home/byeon/kube/testphp2/results에 저장할 수 있어. 컨테이너의 /hostpath에 저장해놓으면 자동으로. </vt:lpstr>
      <vt:lpstr>환경</vt:lpstr>
      <vt:lpstr>1번 실험</vt:lpstr>
      <vt:lpstr>PowerPoint 프레젠테이션</vt:lpstr>
      <vt:lpstr>1개 생성, 두개실행</vt:lpstr>
      <vt:lpstr>2개실행,3개실행</vt:lpstr>
      <vt:lpstr>4개실행 5개실행</vt:lpstr>
      <vt:lpstr>PowerPoint 프레젠테이션</vt:lpstr>
      <vt:lpstr>PowerPoint 프레젠테이션</vt:lpstr>
      <vt:lpstr>2번실험</vt:lpstr>
      <vt:lpstr>하나의 guaranteed pod (small apache)</vt:lpstr>
      <vt:lpstr>하나의 best effort pod</vt:lpstr>
      <vt:lpstr>Small apache (guar) load 1개</vt:lpstr>
      <vt:lpstr>로드 5개 </vt:lpstr>
      <vt:lpstr>Best effort에 load를 1 더 가해서 8개로 만들어. (9 :44:10 쯤 (result8.txt))</vt:lpstr>
      <vt:lpstr>Php-apache에 load를 1 더 가해서 9개의 load(result9.txt 시작시점)</vt:lpstr>
      <vt:lpstr>이때 guaranteed pod ㅔㅇ load를 가해주면 현재 6957:983 인데,  -&gt; 6960: 981</vt:lpstr>
      <vt:lpstr>여기서 result9.txt를 잘라보겠다.</vt:lpstr>
      <vt:lpstr>그럼 현재 load는 7개  (php-apache)  small에 3개</vt:lpstr>
      <vt:lpstr>Load 5개 : 2개</vt:lpstr>
      <vt:lpstr>이제 3개: 2개</vt:lpstr>
      <vt:lpstr>2:2에서 php-apache쪽을 먼저끝</vt:lpstr>
      <vt:lpstr>하이퍼쓰레딩 끄기</vt:lpstr>
      <vt:lpstr>PowerPoint 프레젠테이션</vt:lpstr>
      <vt:lpstr>이제 새롭게 cpp server에서 10초걸리는 로드를 이용해서 실험하기</vt:lpstr>
      <vt:lpstr>5:16:00에 두번째 시작</vt:lpstr>
      <vt:lpstr>5:18에 result3.txt 시작</vt:lpstr>
      <vt:lpstr>5:20에 result4.txt 시작 </vt:lpstr>
      <vt:lpstr>5:23에 result5.txt 시작</vt:lpstr>
      <vt:lpstr>5:24:30 result6.txt시작</vt:lpstr>
      <vt:lpstr>Container의 stdout은 log파일이랑 연결되어 있네.</vt:lpstr>
      <vt:lpstr>4번째 실험</vt:lpstr>
      <vt:lpstr>4th experiment hpa</vt:lpstr>
      <vt:lpstr>PowerPoint 프레젠테이션</vt:lpstr>
      <vt:lpstr>PowerPoint 프레젠테이션</vt:lpstr>
      <vt:lpstr>PowerPoint 프레젠테이션</vt:lpstr>
      <vt:lpstr>PowerPoint 프레젠테이션</vt:lpstr>
      <vt:lpstr>5번째실험 service의 IP (limit1000m)   4번째는 pod 하나에만 load를 건 것이라. 에 hpa걸고 load가하기.</vt:lpstr>
      <vt:lpstr>1개만 켜놓은 상황</vt:lpstr>
      <vt:lpstr>각 파드에 배정된 limit와 request.</vt:lpstr>
      <vt:lpstr>값이 stabl하지 않는 것 같은데.. 계속 추이를 보자.</vt:lpstr>
      <vt:lpstr>10:51:11에 새로 result2.txt시작</vt:lpstr>
      <vt:lpstr>이쯤에서평형인가? 아직 안끝냈는데 pod와 node에서 1000m만집계 일시적인듯</vt:lpstr>
      <vt:lpstr>PowerPoint 프레젠테이션</vt:lpstr>
      <vt:lpstr>3개에서 4개 시작</vt:lpstr>
      <vt:lpstr>4개지만 여전히 3000M? 일단 small test 하나만들거임. </vt:lpstr>
      <vt:lpstr>5번째 시작.</vt:lpstr>
      <vt:lpstr>위: 5번시작 아래:6번시작</vt:lpstr>
      <vt:lpstr>위:6번 아래:7번</vt:lpstr>
      <vt:lpstr> 위:8번 아래: small-cpp에도 load주기.</vt:lpstr>
      <vt:lpstr>위: 아직 small에 load1개 cpp에 load 8개 아래 : small load 2개 cpp에 load 8개</vt:lpstr>
      <vt:lpstr>위:load 3: 8</vt:lpstr>
      <vt:lpstr>10:24:11    4:7 10:25:30   4:6 10:27:00  4:5 10:28:00  4:4 10:29:00  small:cpp  4: 3 10:30:00 small:cpp  3:3 10:31:00 small:cpp 2:3 10:32:00 small:cpp 1:3 10:33:30 smallcpp 1:2 10:34:10 SMALLcpp 1:1 </vt:lpstr>
      <vt:lpstr>Thread여러개 사용 (1000개)</vt:lpstr>
      <vt:lpstr>먼저 result1.txt에  아무것도 넣지않은 상태를 기록하자 6번째실험.</vt:lpstr>
      <vt:lpstr>그 결과 cpp-serve에서 preemption이 일어나면서  (php-apache는 best effort, cpp-server도 best-effort)</vt:lpstr>
      <vt:lpstr>이상태에서 small에 대한 load만 줄여본다면? </vt:lpstr>
      <vt:lpstr>PowerPoint 프레젠테이션</vt:lpstr>
      <vt:lpstr>2020-08-21  실험 7 pod가 2개일때 responsetime과 할당량비교, HPA썼을때와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변</dc:creator>
  <cp:lastModifiedBy>성진 변</cp:lastModifiedBy>
  <cp:revision>1</cp:revision>
  <dcterms:created xsi:type="dcterms:W3CDTF">2020-07-17T06:20:48Z</dcterms:created>
  <dcterms:modified xsi:type="dcterms:W3CDTF">2020-08-21T03:59:45Z</dcterms:modified>
</cp:coreProperties>
</file>